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CF95EF4-C92B-417F-B8FC-4C54BDD47B2B}">
          <p14:sldIdLst>
            <p14:sldId id="256"/>
          </p14:sldIdLst>
        </p14:section>
        <p14:section name="Sección sin título" id="{11FAC83B-CCC8-41A9-90C9-010E011CF7D6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30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4427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66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0781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7712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5678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6022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41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98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703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451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084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96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736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803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51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71696E9-41F1-4C00-94B8-620076FC45C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7A2CF9-511B-42C2-B52E-CE1E5DC1DF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742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NEVERI YUSMERI AGUILAR HERNANDES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04644459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</a:t>
            </a:r>
            <a:r>
              <a:rPr lang="es-ES" dirty="0" smtClean="0"/>
              <a:t>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 por que tarda mas tiempo en ¨</a:t>
            </a:r>
            <a:r>
              <a:rPr lang="es-ES" dirty="0" err="1" smtClean="0"/>
              <a:t>juirrar</a:t>
            </a:r>
            <a:r>
              <a:rPr lang="es-ES" dirty="0" smtClean="0"/>
              <a:t> sobre si mismo que en dar una vuelta al sol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4464423" y="5142156"/>
            <a:ext cx="1688951" cy="185031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3786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NEVERI YUSMERI AGUILAR HERNANDES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NEVERI YUSMERI AGUILAR HERNANDES</dc:title>
  <dc:creator>GNet</dc:creator>
  <cp:lastModifiedBy>GNet</cp:lastModifiedBy>
  <cp:revision>3</cp:revision>
  <dcterms:created xsi:type="dcterms:W3CDTF">2025-10-23T14:58:43Z</dcterms:created>
  <dcterms:modified xsi:type="dcterms:W3CDTF">2025-10-23T15:15:23Z</dcterms:modified>
</cp:coreProperties>
</file>