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6C24-FF19-4ED4-9202-91A76EC727E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511AA-E3F1-4FB0-AA9C-7E662691B0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4332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6C24-FF19-4ED4-9202-91A76EC727E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511AA-E3F1-4FB0-AA9C-7E662691B0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0163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6C24-FF19-4ED4-9202-91A76EC727E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511AA-E3F1-4FB0-AA9C-7E662691B0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8180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6C24-FF19-4ED4-9202-91A76EC727E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511AA-E3F1-4FB0-AA9C-7E662691B0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8869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6C24-FF19-4ED4-9202-91A76EC727E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511AA-E3F1-4FB0-AA9C-7E662691B0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3044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6C24-FF19-4ED4-9202-91A76EC727E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511AA-E3F1-4FB0-AA9C-7E662691B0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0967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6C24-FF19-4ED4-9202-91A76EC727E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511AA-E3F1-4FB0-AA9C-7E662691B0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3977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6C24-FF19-4ED4-9202-91A76EC727E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511AA-E3F1-4FB0-AA9C-7E662691B0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5446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6C24-FF19-4ED4-9202-91A76EC727E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511AA-E3F1-4FB0-AA9C-7E662691B0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7291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6C24-FF19-4ED4-9202-91A76EC727E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511AA-E3F1-4FB0-AA9C-7E662691B0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4168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6C24-FF19-4ED4-9202-91A76EC727E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511AA-E3F1-4FB0-AA9C-7E662691B0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461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A6C24-FF19-4ED4-9202-91A76EC727E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511AA-E3F1-4FB0-AA9C-7E662691B0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3019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Neveri</a:t>
            </a:r>
            <a:r>
              <a:rPr lang="es-ES" dirty="0" smtClean="0"/>
              <a:t> </a:t>
            </a:r>
            <a:r>
              <a:rPr lang="es-ES" dirty="0" err="1" smtClean="0"/>
              <a:t>yusmeri</a:t>
            </a:r>
            <a:r>
              <a:rPr lang="es-ES" dirty="0" smtClean="0"/>
              <a:t> Aguilar </a:t>
            </a:r>
            <a:r>
              <a:rPr lang="es-ES" dirty="0" err="1" smtClean="0"/>
              <a:t>hernandez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/>
          <a:lstStyle/>
          <a:p>
            <a:r>
              <a:rPr lang="es-ES" dirty="0" smtClean="0"/>
              <a:t>1 BASICO SECION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2959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HOLA COMO </a:t>
            </a:r>
            <a:r>
              <a:rPr lang="es-ES" smtClean="0"/>
              <a:t>TE LLAMAS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68828" y="1690688"/>
            <a:ext cx="10515600" cy="4351338"/>
          </a:xfrm>
        </p:spPr>
        <p:txBody>
          <a:bodyPr/>
          <a:lstStyle/>
          <a:p>
            <a:r>
              <a:rPr lang="es-ES" dirty="0" smtClean="0"/>
              <a:t>SALUDO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62299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6292808" y="1825625"/>
            <a:ext cx="4809067" cy="4296833"/>
            <a:chOff x="6068873" y="1880130"/>
            <a:chExt cx="4809067" cy="4296833"/>
          </a:xfrm>
        </p:grpSpPr>
        <p:sp>
          <p:nvSpPr>
            <p:cNvPr id="4" name="Conector 3"/>
            <p:cNvSpPr/>
            <p:nvPr/>
          </p:nvSpPr>
          <p:spPr>
            <a:xfrm>
              <a:off x="6162006" y="1880130"/>
              <a:ext cx="4715934" cy="4296833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6068873" y="3296312"/>
              <a:ext cx="1244600" cy="1518973"/>
            </a:xfrm>
            <a:prstGeom prst="star5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804266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13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Neveri yusmeri Aguilar hernandez</vt:lpstr>
      <vt:lpstr>HOLA COMO TE LLAMAS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Neveri yusmeri Aguilar hernandez</dc:title>
  <dc:creator>GNet</dc:creator>
  <cp:lastModifiedBy>GNet</cp:lastModifiedBy>
  <cp:revision>3</cp:revision>
  <dcterms:created xsi:type="dcterms:W3CDTF">2025-10-30T15:05:10Z</dcterms:created>
  <dcterms:modified xsi:type="dcterms:W3CDTF">2025-10-30T15:16:12Z</dcterms:modified>
</cp:coreProperties>
</file>