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657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465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601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69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048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828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5249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589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726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6083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158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974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7484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595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450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154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289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15E533-8C33-4E4E-9226-7D3E557B013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4ECA89-3DF0-447C-A206-31457DBAE7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672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err="1" smtClean="0"/>
              <a:t>Cristofer</a:t>
            </a:r>
            <a:r>
              <a:rPr lang="es-GT" dirty="0" smtClean="0"/>
              <a:t> Alexander Aguilar Rodríguez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err="1" smtClean="0"/>
              <a:t>Grado:primero</a:t>
            </a:r>
            <a:endParaRPr lang="es-GT" dirty="0"/>
          </a:p>
          <a:p>
            <a:r>
              <a:rPr lang="es-GT" dirty="0" err="1" smtClean="0"/>
              <a:t>Seccion:A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16557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3 corazones además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56294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Ríos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Antártida se conocen las cascadas de sangre, pero en realidad son rojas por el hierro en el agua 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38023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49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Cristofer Alexander Aguilar Rodríguez</vt:lpstr>
      <vt:lpstr>Los pulpos</vt:lpstr>
      <vt:lpstr>Ríos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Cristofer Alexander Aguilar Rodríguez</dc:title>
  <dc:creator>GNet</dc:creator>
  <cp:lastModifiedBy>GNet</cp:lastModifiedBy>
  <cp:revision>3</cp:revision>
  <dcterms:created xsi:type="dcterms:W3CDTF">2025-10-09T15:03:54Z</dcterms:created>
  <dcterms:modified xsi:type="dcterms:W3CDTF">2025-10-09T15:16:11Z</dcterms:modified>
</cp:coreProperties>
</file>