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3588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074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3373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7939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1887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298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8999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2136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768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766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43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8731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728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3036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0137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9116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8BE49-A3CD-411F-AB00-631EF2DEB42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0E7DB9B-706D-463D-B428-1BA63D9798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6423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Cristofer</a:t>
            </a:r>
            <a:r>
              <a:rPr lang="es-ES" dirty="0" smtClean="0"/>
              <a:t> Alexander Aguilar Rodríguez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Grado:1o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4540661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ojos, en su lugar pueden mover la cabeza hasta 270°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7329796" y="2653553"/>
            <a:ext cx="1854200" cy="15257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apecio 4"/>
          <p:cNvSpPr/>
          <p:nvPr/>
        </p:nvSpPr>
        <p:spPr>
          <a:xfrm>
            <a:off x="7450446" y="4096722"/>
            <a:ext cx="1612900" cy="1536321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Acorde 5"/>
          <p:cNvSpPr/>
          <p:nvPr/>
        </p:nvSpPr>
        <p:spPr>
          <a:xfrm>
            <a:off x="8371196" y="4096723"/>
            <a:ext cx="1104900" cy="1745689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Lágrima 6"/>
          <p:cNvSpPr/>
          <p:nvPr/>
        </p:nvSpPr>
        <p:spPr>
          <a:xfrm>
            <a:off x="7329796" y="4714465"/>
            <a:ext cx="317500" cy="1183822"/>
          </a:xfrm>
          <a:prstGeom prst="teardrop">
            <a:avLst>
              <a:gd name="adj" fmla="val 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7329796" y="2561161"/>
            <a:ext cx="2133600" cy="16559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7526646" y="3570031"/>
            <a:ext cx="819150" cy="69221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7291696" y="3492315"/>
            <a:ext cx="355600" cy="2509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8345796" y="3492315"/>
            <a:ext cx="444500" cy="2509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Pergamino horizontal 11"/>
          <p:cNvSpPr/>
          <p:nvPr/>
        </p:nvSpPr>
        <p:spPr>
          <a:xfrm rot="5400000">
            <a:off x="6326968" y="3907897"/>
            <a:ext cx="1339950" cy="2926981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23014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Cristofer Alexander Aguilar Rodríguez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Cristofer Alexander Aguilar Rodríguez</dc:title>
  <dc:creator>GNet</dc:creator>
  <cp:lastModifiedBy>GNet</cp:lastModifiedBy>
  <cp:revision>3</cp:revision>
  <dcterms:created xsi:type="dcterms:W3CDTF">2025-10-16T14:58:42Z</dcterms:created>
  <dcterms:modified xsi:type="dcterms:W3CDTF">2025-10-16T15:17:29Z</dcterms:modified>
</cp:coreProperties>
</file>