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EBA69243-ACE1-4556-94CC-EEEF01FF8C2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69931F7D-926C-4456-B61C-C75A478774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25768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9243-ACE1-4556-94CC-EEEF01FF8C2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1F7D-926C-4456-B61C-C75A478774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6665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9243-ACE1-4556-94CC-EEEF01FF8C2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1F7D-926C-4456-B61C-C75A478774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7893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9243-ACE1-4556-94CC-EEEF01FF8C2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1F7D-926C-4456-B61C-C75A478774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17931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9243-ACE1-4556-94CC-EEEF01FF8C2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1F7D-926C-4456-B61C-C75A478774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1433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9243-ACE1-4556-94CC-EEEF01FF8C2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1F7D-926C-4456-B61C-C75A478774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18331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9243-ACE1-4556-94CC-EEEF01FF8C2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1F7D-926C-4456-B61C-C75A478774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87873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9243-ACE1-4556-94CC-EEEF01FF8C2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1F7D-926C-4456-B61C-C75A4787743B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1704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9243-ACE1-4556-94CC-EEEF01FF8C2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1F7D-926C-4456-B61C-C75A478774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72110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9243-ACE1-4556-94CC-EEEF01FF8C2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1F7D-926C-4456-B61C-C75A478774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8031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9243-ACE1-4556-94CC-EEEF01FF8C2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1F7D-926C-4456-B61C-C75A478774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529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9243-ACE1-4556-94CC-EEEF01FF8C2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1F7D-926C-4456-B61C-C75A478774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1437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9243-ACE1-4556-94CC-EEEF01FF8C2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1F7D-926C-4456-B61C-C75A478774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4765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9243-ACE1-4556-94CC-EEEF01FF8C2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1F7D-926C-4456-B61C-C75A478774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6462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9243-ACE1-4556-94CC-EEEF01FF8C2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1F7D-926C-4456-B61C-C75A478774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9117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9243-ACE1-4556-94CC-EEEF01FF8C2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1F7D-926C-4456-B61C-C75A478774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0716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9243-ACE1-4556-94CC-EEEF01FF8C2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31F7D-926C-4456-B61C-C75A478774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4533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BA69243-ACE1-4556-94CC-EEEF01FF8C2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9931F7D-926C-4456-B61C-C75A478774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751103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Cristofer Alexander Aguilar Rodríguez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79600" y="4602163"/>
            <a:ext cx="9144000" cy="1239837"/>
          </a:xfrm>
        </p:spPr>
        <p:txBody>
          <a:bodyPr/>
          <a:lstStyle/>
          <a:p>
            <a:r>
              <a:rPr lang="es-GT" dirty="0" smtClean="0"/>
              <a:t>Grado: Primero Seccion:A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97824442"/>
      </p:ext>
    </p:extLst>
  </p:cSld>
  <p:clrMapOvr>
    <a:masterClrMapping/>
  </p:clrMapOvr>
  <p:transition spd="slow" advClick="0" advTm="5000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Venus!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día dura mas que un año porque tarda mas tiempo en girar sobre si mismo que en dar una vuelta al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8870950" y="4438650"/>
            <a:ext cx="2247900" cy="18796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9994900" y="4787900"/>
            <a:ext cx="406400" cy="3810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10528300" y="5283200"/>
            <a:ext cx="177800" cy="1905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5504185"/>
      </p:ext>
    </p:extLst>
  </p:cSld>
  <p:clrMapOvr>
    <a:masterClrMapping/>
  </p:clrMapOvr>
  <p:transition spd="slow" advClick="0" advTm="5000">
    <p:push dir="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33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Cristofer Alexander Aguilar Rodríguez</vt:lpstr>
      <vt:lpstr>Venus!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Cristofer Alexander Aguilar Rodríguez</dc:title>
  <dc:creator>GNet</dc:creator>
  <cp:lastModifiedBy>GNet</cp:lastModifiedBy>
  <cp:revision>3</cp:revision>
  <dcterms:created xsi:type="dcterms:W3CDTF">2025-10-23T14:58:32Z</dcterms:created>
  <dcterms:modified xsi:type="dcterms:W3CDTF">2025-10-23T15:15:18Z</dcterms:modified>
</cp:coreProperties>
</file>