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258" r:id="rId4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427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20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780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23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987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0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225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648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191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701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51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C1B05-AE55-471F-88D5-E119E5CE2AC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61A1-FD92-4356-A7FD-181DD1BF029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344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Cristofer Alexander Aguilar Rodríguez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034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652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8469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2849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4997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6383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2888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6165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947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3061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718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Hola chavales soy Cristofer 1487 en un nuevo PowerPoint y hoy haremos un PowerPoint EPICO  chavales!!!!!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9877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939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10475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6939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7693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76908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470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1276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93645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39739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997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335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9316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89276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37892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36400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22207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69759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7201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85712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86386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05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895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76334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6685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540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49877"/>
            <a:ext cx="10515600" cy="1325563"/>
          </a:xfrm>
        </p:spPr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8" name="Grupo 7"/>
          <p:cNvGrpSpPr/>
          <p:nvPr/>
        </p:nvGrpSpPr>
        <p:grpSpPr>
          <a:xfrm>
            <a:off x="2584450" y="220718"/>
            <a:ext cx="6953688" cy="6291892"/>
            <a:chOff x="2584450" y="121334"/>
            <a:chExt cx="6718300" cy="6391275"/>
          </a:xfrm>
        </p:grpSpPr>
        <p:sp>
          <p:nvSpPr>
            <p:cNvPr id="6" name="Elipse 5"/>
            <p:cNvSpPr/>
            <p:nvPr/>
          </p:nvSpPr>
          <p:spPr>
            <a:xfrm>
              <a:off x="2584450" y="121334"/>
              <a:ext cx="6718300" cy="639127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7" name="Estrella de 5 puntas 6"/>
            <p:cNvSpPr/>
            <p:nvPr/>
          </p:nvSpPr>
          <p:spPr>
            <a:xfrm>
              <a:off x="4006850" y="1157685"/>
              <a:ext cx="3873500" cy="3860800"/>
            </a:xfrm>
            <a:prstGeom prst="star5">
              <a:avLst>
                <a:gd name="adj" fmla="val 28332"/>
                <a:gd name="hf" fmla="val 105146"/>
                <a:gd name="vf" fmla="val 110557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99076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7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05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98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404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36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Panorámica</PresentationFormat>
  <Paragraphs>3</Paragraphs>
  <Slides>43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Tema de Office</vt:lpstr>
      <vt:lpstr>Cristofer Alexander Aguilar Rodríguez</vt:lpstr>
      <vt:lpstr>Hola chavales soy Cristofer 1487 en un nuevo PowerPoint y hoy haremos un PowerPoint EPICO  chavales!!!!!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Cristofer Alexander Aguilar Rodríguez</dc:title>
  <dc:creator>GNet</dc:creator>
  <cp:lastModifiedBy>GNet</cp:lastModifiedBy>
  <cp:revision>3</cp:revision>
  <dcterms:created xsi:type="dcterms:W3CDTF">2025-10-30T15:04:03Z</dcterms:created>
  <dcterms:modified xsi:type="dcterms:W3CDTF">2025-10-30T15:16:50Z</dcterms:modified>
</cp:coreProperties>
</file>