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49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610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82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824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94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662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759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050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358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065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643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135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591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477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308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313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463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DD7762-DF28-4450-8EE8-FA1AEA8A1867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32067D-B585-4E56-BCE1-68C22A21F70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127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JENIFER MELISSA AGUILAR RUANO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1RO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03653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3 corazones </a:t>
            </a:r>
            <a:r>
              <a:rPr lang="es-ES" dirty="0" err="1" smtClean="0"/>
              <a:t>ademas</a:t>
            </a:r>
            <a:r>
              <a:rPr lang="es-ES" dirty="0"/>
              <a:t> </a:t>
            </a:r>
            <a:r>
              <a:rPr lang="es-ES" dirty="0" smtClean="0"/>
              <a:t>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51162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ANTARTIDA DE CONOCE LAS CASCADAS DE SANGRE,PERO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33845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47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JENIFER MELISSA AGUILAR RUANO</vt:lpstr>
      <vt:lpstr>LOS PULPOS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JENIFER MELISSA AGUILAR RUANO</dc:title>
  <dc:creator>GNet</dc:creator>
  <cp:lastModifiedBy>GNet</cp:lastModifiedBy>
  <cp:revision>3</cp:revision>
  <dcterms:created xsi:type="dcterms:W3CDTF">2025-10-09T15:04:14Z</dcterms:created>
  <dcterms:modified xsi:type="dcterms:W3CDTF">2025-10-09T15:16:24Z</dcterms:modified>
</cp:coreProperties>
</file>