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C786CFE4-22F0-4E2C-B732-503481D57D3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6D9938CB-6E1B-45C9-A924-EA0CD7B081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98525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CFE4-22F0-4E2C-B732-503481D57D3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38CB-6E1B-45C9-A924-EA0CD7B081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1221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CFE4-22F0-4E2C-B732-503481D57D3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38CB-6E1B-45C9-A924-EA0CD7B081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4771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CFE4-22F0-4E2C-B732-503481D57D3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38CB-6E1B-45C9-A924-EA0CD7B081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0609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CFE4-22F0-4E2C-B732-503481D57D3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38CB-6E1B-45C9-A924-EA0CD7B081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81792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CFE4-22F0-4E2C-B732-503481D57D3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38CB-6E1B-45C9-A924-EA0CD7B081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26959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CFE4-22F0-4E2C-B732-503481D57D3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38CB-6E1B-45C9-A924-EA0CD7B081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934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CFE4-22F0-4E2C-B732-503481D57D3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38CB-6E1B-45C9-A924-EA0CD7B0813F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1326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CFE4-22F0-4E2C-B732-503481D57D3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38CB-6E1B-45C9-A924-EA0CD7B081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5938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CFE4-22F0-4E2C-B732-503481D57D3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38CB-6E1B-45C9-A924-EA0CD7B081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5769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CFE4-22F0-4E2C-B732-503481D57D3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38CB-6E1B-45C9-A924-EA0CD7B081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2209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CFE4-22F0-4E2C-B732-503481D57D3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38CB-6E1B-45C9-A924-EA0CD7B081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5751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CFE4-22F0-4E2C-B732-503481D57D3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38CB-6E1B-45C9-A924-EA0CD7B081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5950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CFE4-22F0-4E2C-B732-503481D57D3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38CB-6E1B-45C9-A924-EA0CD7B081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2605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CFE4-22F0-4E2C-B732-503481D57D3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38CB-6E1B-45C9-A924-EA0CD7B081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032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CFE4-22F0-4E2C-B732-503481D57D3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38CB-6E1B-45C9-A924-EA0CD7B081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9809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CFE4-22F0-4E2C-B732-503481D57D3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938CB-6E1B-45C9-A924-EA0CD7B081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8786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786CFE4-22F0-4E2C-B732-503481D57D33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D9938CB-6E1B-45C9-A924-EA0CD7B0813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09275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JHENNIFFER MELISSA AGUILAR RUANO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1RO A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9819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en venus dura mas que un año, porque tarda mas tiempo en dar una vuelta sobre si mismo que en dar una vuela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374900" y="609600"/>
            <a:ext cx="1244600" cy="12276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11455400" y="5981700"/>
            <a:ext cx="546100" cy="622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4113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es perfecta mente redonda, es mas ancha por el Ecuador y mas aplastada por los polos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755900" y="1204382"/>
            <a:ext cx="355600" cy="3704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201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56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JHENNIFFER MELISSA AGUILAR RUANO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JHENNIFFER MELISSA AGUILAR RUANO</dc:title>
  <dc:creator>GNet</dc:creator>
  <cp:lastModifiedBy>GNet</cp:lastModifiedBy>
  <cp:revision>3</cp:revision>
  <dcterms:created xsi:type="dcterms:W3CDTF">2025-10-24T14:28:26Z</dcterms:created>
  <dcterms:modified xsi:type="dcterms:W3CDTF">2025-10-24T14:44:56Z</dcterms:modified>
</cp:coreProperties>
</file>