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219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780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85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5851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5742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7874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597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049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378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633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335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324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933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66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603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0723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04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BA23239-40D2-4E13-B596-0D6235C751F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B67EC5A-8306-49E1-8070-6B1095417A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99231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Mariana Estefanía Mejía Sian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3387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131425" cy="1456267"/>
          </a:xfrm>
        </p:spPr>
        <p:txBody>
          <a:bodyPr/>
          <a:lstStyle/>
          <a:p>
            <a:r>
              <a:rPr lang="es-ES" dirty="0" smtClean="0"/>
              <a:t>   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una vuelta alrededor del sol</a:t>
            </a:r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4651847" y="1059648"/>
            <a:ext cx="731522" cy="74227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7" name="Grupo 6"/>
          <p:cNvGrpSpPr/>
          <p:nvPr/>
        </p:nvGrpSpPr>
        <p:grpSpPr>
          <a:xfrm>
            <a:off x="3483203" y="1032069"/>
            <a:ext cx="1900166" cy="763728"/>
            <a:chOff x="2517288" y="993688"/>
            <a:chExt cx="1900166" cy="763728"/>
          </a:xfrm>
        </p:grpSpPr>
        <p:sp>
          <p:nvSpPr>
            <p:cNvPr id="4" name="Conector 3"/>
            <p:cNvSpPr/>
            <p:nvPr/>
          </p:nvSpPr>
          <p:spPr>
            <a:xfrm>
              <a:off x="3621538" y="1017933"/>
              <a:ext cx="795916" cy="739483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6" name="Conector 5"/>
            <p:cNvSpPr/>
            <p:nvPr/>
          </p:nvSpPr>
          <p:spPr>
            <a:xfrm>
              <a:off x="2517288" y="993688"/>
              <a:ext cx="731522" cy="742278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5258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12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Mariana Estefanía Mejía Sian</vt:lpstr>
      <vt:lpstr>   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Mariana Estefanía Mejía Sian</dc:title>
  <dc:creator>GNet</dc:creator>
  <cp:lastModifiedBy>GNet</cp:lastModifiedBy>
  <cp:revision>2</cp:revision>
  <dcterms:created xsi:type="dcterms:W3CDTF">2025-10-30T14:27:01Z</dcterms:created>
  <dcterms:modified xsi:type="dcterms:W3CDTF">2025-10-30T14:39:07Z</dcterms:modified>
</cp:coreProperties>
</file>