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BC9754-79DD-43A9-B348-31F5E318697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E16FFC-271F-4EA2-AB5B-F4C9A93F0C9C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278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754-79DD-43A9-B348-31F5E318697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6FFC-271F-4EA2-AB5B-F4C9A93F0C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4387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754-79DD-43A9-B348-31F5E318697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6FFC-271F-4EA2-AB5B-F4C9A93F0C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27151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754-79DD-43A9-B348-31F5E318697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6FFC-271F-4EA2-AB5B-F4C9A93F0C9C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8534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754-79DD-43A9-B348-31F5E318697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6FFC-271F-4EA2-AB5B-F4C9A93F0C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213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754-79DD-43A9-B348-31F5E318697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6FFC-271F-4EA2-AB5B-F4C9A93F0C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45849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754-79DD-43A9-B348-31F5E318697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6FFC-271F-4EA2-AB5B-F4C9A93F0C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0678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754-79DD-43A9-B348-31F5E318697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6FFC-271F-4EA2-AB5B-F4C9A93F0C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7874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754-79DD-43A9-B348-31F5E318697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6FFC-271F-4EA2-AB5B-F4C9A93F0C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1421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754-79DD-43A9-B348-31F5E318697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6FFC-271F-4EA2-AB5B-F4C9A93F0C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4162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754-79DD-43A9-B348-31F5E318697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6FFC-271F-4EA2-AB5B-F4C9A93F0C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654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754-79DD-43A9-B348-31F5E318697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6FFC-271F-4EA2-AB5B-F4C9A93F0C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3505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754-79DD-43A9-B348-31F5E318697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6FFC-271F-4EA2-AB5B-F4C9A93F0C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5342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754-79DD-43A9-B348-31F5E318697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6FFC-271F-4EA2-AB5B-F4C9A93F0C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3984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754-79DD-43A9-B348-31F5E318697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6FFC-271F-4EA2-AB5B-F4C9A93F0C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4637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754-79DD-43A9-B348-31F5E318697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6FFC-271F-4EA2-AB5B-F4C9A93F0C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1601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754-79DD-43A9-B348-31F5E318697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6FFC-271F-4EA2-AB5B-F4C9A93F0C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579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BC9754-79DD-43A9-B348-31F5E318697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AE16FFC-271F-4EA2-AB5B-F4C9A93F0C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26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Sharon Daniela Arroyo Valle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1Ro 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74573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Tienen 3 corazones además su sangre es azul porque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56038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de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conoce las cascadas de sangre,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81886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10</TotalTime>
  <Words>49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Sharon Daniela Arroyo Valle</vt:lpstr>
      <vt:lpstr>Los pulpos</vt:lpstr>
      <vt:lpstr>Rios que parecen de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Sharon Daniela Arroyo Valle</dc:title>
  <dc:creator>GNet</dc:creator>
  <cp:lastModifiedBy>GNet</cp:lastModifiedBy>
  <cp:revision>3</cp:revision>
  <dcterms:created xsi:type="dcterms:W3CDTF">2025-10-09T15:05:23Z</dcterms:created>
  <dcterms:modified xsi:type="dcterms:W3CDTF">2025-10-09T15:16:11Z</dcterms:modified>
</cp:coreProperties>
</file>