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792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4201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0318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8842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0716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2678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2782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3183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2655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9687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971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371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362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458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507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1840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C24EA-C055-4799-BF72-5D463B586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589FF8-F733-4A0E-A262-03542F85D49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182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Sharon Daniela Arroyo Valle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básico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585267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asta 270 grados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3771900" y="4978400"/>
            <a:ext cx="1993900" cy="1879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onector 4"/>
          <p:cNvSpPr/>
          <p:nvPr/>
        </p:nvSpPr>
        <p:spPr>
          <a:xfrm>
            <a:off x="3974042" y="3585238"/>
            <a:ext cx="1701800" cy="1371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Sol 5"/>
          <p:cNvSpPr/>
          <p:nvPr/>
        </p:nvSpPr>
        <p:spPr>
          <a:xfrm>
            <a:off x="825500" y="2972595"/>
            <a:ext cx="1066800" cy="8128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4975668" y="3111500"/>
            <a:ext cx="571500" cy="4953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3950143" y="3200400"/>
            <a:ext cx="635000" cy="406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Nube 8"/>
          <p:cNvSpPr/>
          <p:nvPr/>
        </p:nvSpPr>
        <p:spPr>
          <a:xfrm>
            <a:off x="8065386" y="2755900"/>
            <a:ext cx="1688214" cy="6477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razón 9"/>
          <p:cNvSpPr/>
          <p:nvPr/>
        </p:nvSpPr>
        <p:spPr>
          <a:xfrm>
            <a:off x="1564352" y="4292600"/>
            <a:ext cx="1025525" cy="965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ara sonriente 10"/>
          <p:cNvSpPr/>
          <p:nvPr/>
        </p:nvSpPr>
        <p:spPr>
          <a:xfrm>
            <a:off x="7300010" y="4062411"/>
            <a:ext cx="1158962" cy="130922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Luna 11"/>
          <p:cNvSpPr/>
          <p:nvPr/>
        </p:nvSpPr>
        <p:spPr>
          <a:xfrm>
            <a:off x="572272" y="5410200"/>
            <a:ext cx="506456" cy="749300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Nube 12"/>
          <p:cNvSpPr/>
          <p:nvPr/>
        </p:nvSpPr>
        <p:spPr>
          <a:xfrm>
            <a:off x="2589877" y="2559166"/>
            <a:ext cx="627949" cy="393468"/>
          </a:xfrm>
          <a:prstGeom prst="cloud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Conector 13"/>
          <p:cNvSpPr/>
          <p:nvPr/>
        </p:nvSpPr>
        <p:spPr>
          <a:xfrm>
            <a:off x="4406900" y="3842264"/>
            <a:ext cx="257969" cy="2201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86333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Sharon Daniela Arroyo Valle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Sharon Daniela Arroyo Valle</dc:title>
  <dc:creator>GNet</dc:creator>
  <cp:lastModifiedBy>GNet</cp:lastModifiedBy>
  <cp:revision>3</cp:revision>
  <dcterms:created xsi:type="dcterms:W3CDTF">2025-10-16T14:58:48Z</dcterms:created>
  <dcterms:modified xsi:type="dcterms:W3CDTF">2025-10-16T15:18:02Z</dcterms:modified>
</cp:coreProperties>
</file>