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79665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403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8399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8581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8836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6584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15576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960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5295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1791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4341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306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726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6775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5032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2945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269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3A017D5-6037-4F6D-B89B-F05A869F16BC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EEA3E5F-6540-47FC-AE46-0BE5CDD613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52548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Sharon Daniela Arroyo Valle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1ro básico sección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3176486"/>
      </p:ext>
    </p:extLst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porque tarda mas tiempo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267200" y="4660900"/>
            <a:ext cx="2412999" cy="1790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807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33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Sharon Daniela Arroyo Valle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Sharon Daniela Arroyo Valle</dc:title>
  <dc:creator>GNet</dc:creator>
  <cp:lastModifiedBy>GNet</cp:lastModifiedBy>
  <cp:revision>3</cp:revision>
  <dcterms:created xsi:type="dcterms:W3CDTF">2025-10-23T14:58:32Z</dcterms:created>
  <dcterms:modified xsi:type="dcterms:W3CDTF">2025-10-23T15:15:12Z</dcterms:modified>
</cp:coreProperties>
</file>