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653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550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866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982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099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093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2268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819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63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2196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2407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97E39-3347-455D-A04A-A948F7A114E3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6DA6-37E1-4FBF-A287-424CAE74F87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87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SHARON DANIELA ARROYO VALLE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BASICO SECCION A</a:t>
            </a:r>
          </a:p>
          <a:p>
            <a:endParaRPr lang="es-ES" dirty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7355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SALUDO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ESPERO QUE ESTES BIEN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933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trella de 5 puntas 4"/>
          <p:cNvSpPr/>
          <p:nvPr/>
        </p:nvSpPr>
        <p:spPr>
          <a:xfrm>
            <a:off x="5930900" y="3359944"/>
            <a:ext cx="1917700" cy="15621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813300" y="2359819"/>
            <a:ext cx="4152900" cy="3817144"/>
            <a:chOff x="4813300" y="2359819"/>
            <a:chExt cx="4152900" cy="3817144"/>
          </a:xfrm>
        </p:grpSpPr>
        <p:sp>
          <p:nvSpPr>
            <p:cNvPr id="4" name="Elipse 3"/>
            <p:cNvSpPr/>
            <p:nvPr/>
          </p:nvSpPr>
          <p:spPr>
            <a:xfrm>
              <a:off x="4813300" y="2359819"/>
              <a:ext cx="4152900" cy="38171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6" name="Estrella de 5 puntas 5"/>
            <p:cNvSpPr/>
            <p:nvPr/>
          </p:nvSpPr>
          <p:spPr>
            <a:xfrm>
              <a:off x="6163608" y="3359944"/>
              <a:ext cx="1452283" cy="1404167"/>
            </a:xfrm>
            <a:prstGeom prst="star5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65770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</Words>
  <Application>Microsoft Office PowerPoint</Application>
  <PresentationFormat>Panorámica</PresentationFormat>
  <Paragraphs>5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SHARON DANIELA ARROYO VALLE </vt:lpstr>
      <vt:lpstr>SALUDO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SHARON DANIELA ARROYO VALLE</dc:title>
  <dc:creator>GNet</dc:creator>
  <cp:lastModifiedBy>GNet</cp:lastModifiedBy>
  <cp:revision>2</cp:revision>
  <dcterms:created xsi:type="dcterms:W3CDTF">2025-10-30T15:07:08Z</dcterms:created>
  <dcterms:modified xsi:type="dcterms:W3CDTF">2025-10-30T15:15:48Z</dcterms:modified>
</cp:coreProperties>
</file>