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56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53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636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93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296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8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109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568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10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05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12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30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26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75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138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760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71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E95B8-766F-47DB-AE7D-C3FE88DF10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B280A5-94C6-4157-99B4-CEDD37D098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7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Edward </a:t>
            </a:r>
            <a:r>
              <a:rPr lang="es-ES" dirty="0" err="1" smtClean="0"/>
              <a:t>Raul</a:t>
            </a:r>
            <a:r>
              <a:rPr lang="es-ES" dirty="0" smtClean="0"/>
              <a:t> </a:t>
            </a:r>
            <a:r>
              <a:rPr lang="es-ES" dirty="0" err="1" smtClean="0"/>
              <a:t>Arrecis</a:t>
            </a:r>
            <a:r>
              <a:rPr lang="es-ES" dirty="0" smtClean="0"/>
              <a:t> Fajardo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sección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3598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tres corazones además su sangra es azul porque tiene cobre</a:t>
            </a:r>
          </a:p>
        </p:txBody>
      </p:sp>
    </p:spTree>
    <p:extLst>
      <p:ext uri="{BB962C8B-B14F-4D97-AF65-F5344CB8AC3E}">
        <p14:creationId xmlns:p14="http://schemas.microsoft.com/office/powerpoint/2010/main" val="221301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</a:t>
            </a:r>
            <a:r>
              <a:rPr lang="es-ES" dirty="0" err="1" smtClean="0"/>
              <a:t>seconosen</a:t>
            </a:r>
            <a:r>
              <a:rPr lang="es-ES" dirty="0" smtClean="0"/>
              <a:t> las cascadas de sangre pero en la realidad son rojas por el hiero en el lago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74486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45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Edward Raul Arrecis Fajardo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Raul Arrecis Fajardo</dc:title>
  <dc:creator>GNet</dc:creator>
  <cp:lastModifiedBy>GNet</cp:lastModifiedBy>
  <cp:revision>3</cp:revision>
  <dcterms:created xsi:type="dcterms:W3CDTF">2025-10-09T15:04:10Z</dcterms:created>
  <dcterms:modified xsi:type="dcterms:W3CDTF">2025-10-09T15:16:24Z</dcterms:modified>
</cp:coreProperties>
</file>