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301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9680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8987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2524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8240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264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8276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785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682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447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078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966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9961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05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507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875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4485F-14FD-4BDD-B925-C53D0BD0594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F90A26-0C4D-484F-9A3C-B3ECEF5803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55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Edward </a:t>
            </a:r>
            <a:r>
              <a:rPr lang="es-ES" dirty="0" err="1" smtClean="0"/>
              <a:t>Raul</a:t>
            </a:r>
            <a:r>
              <a:rPr lang="es-ES" dirty="0" smtClean="0"/>
              <a:t> </a:t>
            </a:r>
            <a:r>
              <a:rPr lang="es-ES" dirty="0" err="1" smtClean="0"/>
              <a:t>Arrecis</a:t>
            </a:r>
            <a:r>
              <a:rPr lang="es-ES" dirty="0" smtClean="0"/>
              <a:t>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básico </a:t>
            </a:r>
            <a:r>
              <a:rPr lang="es-ES" dirty="0" err="1" smtClean="0"/>
              <a:t>seccio</a:t>
            </a:r>
            <a:r>
              <a:rPr lang="es-ES" dirty="0" smtClean="0"/>
              <a:t>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41256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 mover la cabeza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152900" y="3505859"/>
            <a:ext cx="2286000" cy="1597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xtracto 4"/>
          <p:cNvSpPr/>
          <p:nvPr/>
        </p:nvSpPr>
        <p:spPr>
          <a:xfrm>
            <a:off x="4314517" y="2643311"/>
            <a:ext cx="927100" cy="1206500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5403234" y="2724344"/>
            <a:ext cx="939800" cy="110265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165600" y="5159152"/>
            <a:ext cx="2286000" cy="13649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Arco 7"/>
          <p:cNvSpPr/>
          <p:nvPr/>
        </p:nvSpPr>
        <p:spPr>
          <a:xfrm>
            <a:off x="5955684" y="5560351"/>
            <a:ext cx="774700" cy="1422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Forma libre 8"/>
          <p:cNvSpPr/>
          <p:nvPr/>
        </p:nvSpPr>
        <p:spPr>
          <a:xfrm>
            <a:off x="2150136" y="4038259"/>
            <a:ext cx="2002764" cy="1994130"/>
          </a:xfrm>
          <a:custGeom>
            <a:avLst/>
            <a:gdLst>
              <a:gd name="connsiteX0" fmla="*/ 2002764 w 2002764"/>
              <a:gd name="connsiteY0" fmla="*/ 1664041 h 1994130"/>
              <a:gd name="connsiteX1" fmla="*/ 46964 w 2002764"/>
              <a:gd name="connsiteY1" fmla="*/ 1905341 h 1994130"/>
              <a:gd name="connsiteX2" fmla="*/ 1113764 w 2002764"/>
              <a:gd name="connsiteY2" fmla="*/ 343241 h 1994130"/>
              <a:gd name="connsiteX3" fmla="*/ 97764 w 2002764"/>
              <a:gd name="connsiteY3" fmla="*/ 341 h 1994130"/>
              <a:gd name="connsiteX4" fmla="*/ 97764 w 2002764"/>
              <a:gd name="connsiteY4" fmla="*/ 292441 h 199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2764" h="1994130">
                <a:moveTo>
                  <a:pt x="2002764" y="1664041"/>
                </a:moveTo>
                <a:cubicBezTo>
                  <a:pt x="1098947" y="1894757"/>
                  <a:pt x="195131" y="2125474"/>
                  <a:pt x="46964" y="1905341"/>
                </a:cubicBezTo>
                <a:cubicBezTo>
                  <a:pt x="-101203" y="1685208"/>
                  <a:pt x="1105297" y="660741"/>
                  <a:pt x="1113764" y="343241"/>
                </a:cubicBezTo>
                <a:cubicBezTo>
                  <a:pt x="1122231" y="25741"/>
                  <a:pt x="267097" y="8808"/>
                  <a:pt x="97764" y="341"/>
                </a:cubicBezTo>
                <a:cubicBezTo>
                  <a:pt x="-71569" y="-8126"/>
                  <a:pt x="13097" y="142157"/>
                  <a:pt x="97764" y="29244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Rayo 9"/>
          <p:cNvSpPr/>
          <p:nvPr/>
        </p:nvSpPr>
        <p:spPr>
          <a:xfrm>
            <a:off x="9274002" y="1212416"/>
            <a:ext cx="1193800" cy="166615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6729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Edward Raul Arrecis Fajardo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Edward Raul Arrecis Fajardo</dc:title>
  <dc:creator>GNet</dc:creator>
  <cp:lastModifiedBy>GNet</cp:lastModifiedBy>
  <cp:revision>3</cp:revision>
  <dcterms:created xsi:type="dcterms:W3CDTF">2025-10-16T14:58:48Z</dcterms:created>
  <dcterms:modified xsi:type="dcterms:W3CDTF">2025-10-16T15:17:47Z</dcterms:modified>
</cp:coreProperties>
</file>