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9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23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569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52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60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859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820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512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666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48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33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18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482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98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253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2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1697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720B71-C4BF-4402-815C-5E5797A6C33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6EF273-13CF-48C8-BAE3-E85A421D05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97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ESTEFANY MARIANA CASTELLANOS PICHILLA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SECCION  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2707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3 corazones además su sangre es azul por 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51452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artantida</a:t>
            </a:r>
            <a:r>
              <a:rPr lang="es-ES" dirty="0" smtClean="0"/>
              <a:t> se conocen las cascadas de sangre, pero en realidad son rojas por el hierro en el lago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32309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ESTEFANY MARIANA CASTELLANOS PICHILLA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ESTEFANY MARIANA CASTELLANOS PICHILLA</dc:title>
  <dc:creator>GNet</dc:creator>
  <cp:lastModifiedBy>GNet</cp:lastModifiedBy>
  <cp:revision>3</cp:revision>
  <dcterms:created xsi:type="dcterms:W3CDTF">2025-10-09T15:05:01Z</dcterms:created>
  <dcterms:modified xsi:type="dcterms:W3CDTF">2025-10-09T15:16:04Z</dcterms:modified>
</cp:coreProperties>
</file>