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4483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294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7209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0349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9193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0059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391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6065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1219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0426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721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76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54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706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4671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213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1D3EE-6152-4A07-9885-403ADABF5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720E07-8AD7-428E-874F-5DB58DE2694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755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ESTEFANY MARIANA CASTELLANOS 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BASICO SECCION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335244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883510" y="4517094"/>
            <a:ext cx="1775012" cy="18503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>
            <a:off x="4276165" y="2710005"/>
            <a:ext cx="494851" cy="7315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4523590" y="2875574"/>
            <a:ext cx="521746" cy="5570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034373" y="3281082"/>
            <a:ext cx="1253266" cy="1236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74751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ESTEFANY MARIANA CASTELLANOS PICHILLA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ESTEFANY MARIANA CASTELLANOS PICHILLA</dc:title>
  <dc:creator>GNet</dc:creator>
  <cp:lastModifiedBy>GNet</cp:lastModifiedBy>
  <cp:revision>3</cp:revision>
  <dcterms:created xsi:type="dcterms:W3CDTF">2025-10-16T14:58:43Z</dcterms:created>
  <dcterms:modified xsi:type="dcterms:W3CDTF">2025-10-16T15:17:46Z</dcterms:modified>
</cp:coreProperties>
</file>