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79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219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064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40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0388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990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877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241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81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133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654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884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903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874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970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171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338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2149B2-2B6E-462E-BAA7-A6277844A8C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D704EE-666F-4708-9AF7-4C39C0AB26C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03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SHAULY  ANALI DONIS MORALES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BASICO SECCION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4729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ADEMAS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82298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 las cascadas de sangre, pero en realidad 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25247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SHAULY  ANALI DONIS MORALES </vt:lpstr>
      <vt:lpstr>LOS PULPOS 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SHAULY  ANALI DONIS MORALES</dc:title>
  <dc:creator>GNet</dc:creator>
  <cp:lastModifiedBy>GNet</cp:lastModifiedBy>
  <cp:revision>3</cp:revision>
  <dcterms:created xsi:type="dcterms:W3CDTF">2025-10-09T15:05:12Z</dcterms:created>
  <dcterms:modified xsi:type="dcterms:W3CDTF">2025-10-09T15:16:04Z</dcterms:modified>
</cp:coreProperties>
</file>