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94660"/>
  </p:normalViewPr>
  <p:slideViewPr>
    <p:cSldViewPr snapToGrid="0">
      <p:cViewPr varScale="1">
        <p:scale>
          <a:sx n="74" d="100"/>
          <a:sy n="74" d="100"/>
        </p:scale>
        <p:origin x="54" y="4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6EB5DB-DF99-4090-8CDB-1CDBF7B8D40C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0B36CE-E4E1-49F4-915C-9A1DA6DF9B1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1909065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6EB5DB-DF99-4090-8CDB-1CDBF7B8D40C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0B36CE-E4E1-49F4-915C-9A1DA6DF9B1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7031446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6EB5DB-DF99-4090-8CDB-1CDBF7B8D40C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0B36CE-E4E1-49F4-915C-9A1DA6DF9B17}" type="slidenum">
              <a:rPr lang="es-GT" smtClean="0"/>
              <a:t>‹Nº›</a:t>
            </a:fld>
            <a:endParaRPr lang="es-GT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74421337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6EB5DB-DF99-4090-8CDB-1CDBF7B8D40C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0B36CE-E4E1-49F4-915C-9A1DA6DF9B1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4750176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6EB5DB-DF99-4090-8CDB-1CDBF7B8D40C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0B36CE-E4E1-49F4-915C-9A1DA6DF9B17}" type="slidenum">
              <a:rPr lang="es-GT" smtClean="0"/>
              <a:t>‹Nº›</a:t>
            </a:fld>
            <a:endParaRPr lang="es-GT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72943723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6EB5DB-DF99-4090-8CDB-1CDBF7B8D40C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0B36CE-E4E1-49F4-915C-9A1DA6DF9B1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84690561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6EB5DB-DF99-4090-8CDB-1CDBF7B8D40C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0B36CE-E4E1-49F4-915C-9A1DA6DF9B1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22436731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6EB5DB-DF99-4090-8CDB-1CDBF7B8D40C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0B36CE-E4E1-49F4-915C-9A1DA6DF9B1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3902753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6EB5DB-DF99-4090-8CDB-1CDBF7B8D40C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0B36CE-E4E1-49F4-915C-9A1DA6DF9B1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8245538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6EB5DB-DF99-4090-8CDB-1CDBF7B8D40C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0B36CE-E4E1-49F4-915C-9A1DA6DF9B1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0902121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6EB5DB-DF99-4090-8CDB-1CDBF7B8D40C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0B36CE-E4E1-49F4-915C-9A1DA6DF9B1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3514709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6EB5DB-DF99-4090-8CDB-1CDBF7B8D40C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0B36CE-E4E1-49F4-915C-9A1DA6DF9B1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8267400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6EB5DB-DF99-4090-8CDB-1CDBF7B8D40C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0B36CE-E4E1-49F4-915C-9A1DA6DF9B1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5376761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6EB5DB-DF99-4090-8CDB-1CDBF7B8D40C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0B36CE-E4E1-49F4-915C-9A1DA6DF9B1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6860847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6EB5DB-DF99-4090-8CDB-1CDBF7B8D40C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0B36CE-E4E1-49F4-915C-9A1DA6DF9B1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6605586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6EB5DB-DF99-4090-8CDB-1CDBF7B8D40C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0B36CE-E4E1-49F4-915C-9A1DA6DF9B1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5749275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6EB5DB-DF99-4090-8CDB-1CDBF7B8D40C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2E0B36CE-E4E1-49F4-915C-9A1DA6DF9B1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560368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SHAULY ANALI DONIS MORALES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PRIMERO A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1629228673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LOS BUHOS 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53365" y="2085285"/>
            <a:ext cx="8596668" cy="3880773"/>
          </a:xfrm>
        </p:spPr>
        <p:txBody>
          <a:bodyPr/>
          <a:lstStyle/>
          <a:p>
            <a:pPr marL="0" indent="0">
              <a:buNone/>
            </a:pPr>
            <a:r>
              <a:rPr lang="es-ES" dirty="0" smtClean="0"/>
              <a:t>NO PUEDEN MOVER LOS OJOS, EN SU LUGAR OUEDEN MOVER LA CABEZA HASTA 270 GRADOS </a:t>
            </a:r>
            <a:endParaRPr lang="es-GT" dirty="0"/>
          </a:p>
        </p:txBody>
      </p:sp>
      <p:sp>
        <p:nvSpPr>
          <p:cNvPr id="4" name="Elipse 3"/>
          <p:cNvSpPr/>
          <p:nvPr/>
        </p:nvSpPr>
        <p:spPr>
          <a:xfrm>
            <a:off x="3818965" y="3089143"/>
            <a:ext cx="1420010" cy="111879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5" name="Elipse 4"/>
          <p:cNvSpPr/>
          <p:nvPr/>
        </p:nvSpPr>
        <p:spPr>
          <a:xfrm>
            <a:off x="4055633" y="4207939"/>
            <a:ext cx="946675" cy="129997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6" name="Triángulo isósceles 5"/>
          <p:cNvSpPr/>
          <p:nvPr/>
        </p:nvSpPr>
        <p:spPr>
          <a:xfrm>
            <a:off x="4787154" y="2769653"/>
            <a:ext cx="451821" cy="408791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7" name="Triángulo isósceles 6"/>
          <p:cNvSpPr/>
          <p:nvPr/>
        </p:nvSpPr>
        <p:spPr>
          <a:xfrm>
            <a:off x="3818964" y="2682648"/>
            <a:ext cx="473337" cy="4935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8" name="Franja diagonal 7"/>
          <p:cNvSpPr/>
          <p:nvPr/>
        </p:nvSpPr>
        <p:spPr>
          <a:xfrm>
            <a:off x="4055632" y="5662800"/>
            <a:ext cx="1161826" cy="247426"/>
          </a:xfrm>
          <a:prstGeom prst="diagStrip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8322398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47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63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79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 animBg="1"/>
      <p:bldP spid="5" grpId="0" animBg="1"/>
      <p:bldP spid="6" grpId="0" animBg="1"/>
      <p:bldP spid="7" grpId="0" animBg="1"/>
      <p:bldP spid="8" grpId="0" animBg="1"/>
    </p:bldLst>
  </p:timing>
</p:sld>
</file>

<file path=ppt/theme/theme1.xml><?xml version="1.0" encoding="utf-8"?>
<a:theme xmlns:a="http://schemas.openxmlformats.org/drawingml/2006/main" name="Faceta">
  <a:themeElements>
    <a:clrScheme name="Fac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19</TotalTime>
  <Words>24</Words>
  <Application>Microsoft Office PowerPoint</Application>
  <PresentationFormat>Panorámica</PresentationFormat>
  <Paragraphs>4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Trebuchet MS</vt:lpstr>
      <vt:lpstr>Wingdings 3</vt:lpstr>
      <vt:lpstr>Faceta</vt:lpstr>
      <vt:lpstr>SHAULY ANALI DONIS MORALES</vt:lpstr>
      <vt:lpstr>LOS BUHOS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SHAULY ANALI DONIS MORALES</dc:title>
  <dc:creator>GNet</dc:creator>
  <cp:lastModifiedBy>GNet</cp:lastModifiedBy>
  <cp:revision>3</cp:revision>
  <dcterms:created xsi:type="dcterms:W3CDTF">2025-10-16T14:58:51Z</dcterms:created>
  <dcterms:modified xsi:type="dcterms:W3CDTF">2025-10-16T15:18:07Z</dcterms:modified>
</cp:coreProperties>
</file>