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44788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711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3759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6496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4559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3378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812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0821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839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452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439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5834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872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0936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9846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6274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9896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0262FDB-36FD-4476-9639-5502D8E216D2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FE23C6B-605D-4994-A5A2-7EFE240D66E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4263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SHAULY ANALI DONIS MORALES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8396369"/>
      </p:ext>
    </p:extLst>
  </p:cSld>
  <p:clrMapOvr>
    <a:masterClrMapping/>
  </p:clrMapOvr>
  <p:transition spd="slow" advClick="0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 UN DIA DURA MAS QUE UN AÑO, PORQUE TARDA MAS TIEMPO EN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937300" y="4270786"/>
            <a:ext cx="3195020" cy="17248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5505197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32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SHAULY ANALI DONIS MORALES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SHAULY ANALI DONIS MORALES</dc:title>
  <dc:creator>GNet</dc:creator>
  <cp:lastModifiedBy>GNet</cp:lastModifiedBy>
  <cp:revision>3</cp:revision>
  <dcterms:created xsi:type="dcterms:W3CDTF">2025-10-23T14:58:40Z</dcterms:created>
  <dcterms:modified xsi:type="dcterms:W3CDTF">2025-10-23T15:15:18Z</dcterms:modified>
</cp:coreProperties>
</file>