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670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83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06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75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623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57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973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612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114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651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128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DB619-3C4F-48B8-8690-48E97F90BBC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433BA-2DC4-4063-91AF-3EAC364973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572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SHAULY ANALI DONIS MORALES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2061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MI NOMBRE ES ANALI Y TU COMO TE LLAMAS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71623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431690" y="1903003"/>
            <a:ext cx="4163210" cy="4273960"/>
            <a:chOff x="3431690" y="1903003"/>
            <a:chExt cx="4163210" cy="4273960"/>
          </a:xfrm>
        </p:grpSpPr>
        <p:sp>
          <p:nvSpPr>
            <p:cNvPr id="4" name="Elipse 3"/>
            <p:cNvSpPr/>
            <p:nvPr/>
          </p:nvSpPr>
          <p:spPr>
            <a:xfrm>
              <a:off x="3431690" y="1903003"/>
              <a:ext cx="4163210" cy="42739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502076" y="2592591"/>
              <a:ext cx="2022437" cy="2549563"/>
            </a:xfrm>
            <a:prstGeom prst="star5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/>
            </a:p>
          </p:txBody>
        </p:sp>
      </p:grpSp>
    </p:spTree>
    <p:extLst>
      <p:ext uri="{BB962C8B-B14F-4D97-AF65-F5344CB8AC3E}">
        <p14:creationId xmlns:p14="http://schemas.microsoft.com/office/powerpoint/2010/main" val="17148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SHAULY ANALI DONIS MORALES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SHAULY ANALI DONIS MORALES</dc:title>
  <dc:creator>GNet</dc:creator>
  <cp:lastModifiedBy>GNet</cp:lastModifiedBy>
  <cp:revision>3</cp:revision>
  <dcterms:created xsi:type="dcterms:W3CDTF">2025-10-30T15:02:14Z</dcterms:created>
  <dcterms:modified xsi:type="dcterms:W3CDTF">2025-10-30T15:15:58Z</dcterms:modified>
</cp:coreProperties>
</file>