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52FB213-5EE4-41A6-886C-ACA1B4D9E6F3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0A8BD32-365D-4486-B15F-54C6A05D33C4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2913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B213-5EE4-41A6-886C-ACA1B4D9E6F3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BD32-365D-4486-B15F-54C6A05D33C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5069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B213-5EE4-41A6-886C-ACA1B4D9E6F3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BD32-365D-4486-B15F-54C6A05D33C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33089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B213-5EE4-41A6-886C-ACA1B4D9E6F3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BD32-365D-4486-B15F-54C6A05D33C4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978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B213-5EE4-41A6-886C-ACA1B4D9E6F3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BD32-365D-4486-B15F-54C6A05D33C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84049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B213-5EE4-41A6-886C-ACA1B4D9E6F3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BD32-365D-4486-B15F-54C6A05D33C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42633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B213-5EE4-41A6-886C-ACA1B4D9E6F3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BD32-365D-4486-B15F-54C6A05D33C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8053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B213-5EE4-41A6-886C-ACA1B4D9E6F3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BD32-365D-4486-B15F-54C6A05D33C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35276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B213-5EE4-41A6-886C-ACA1B4D9E6F3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BD32-365D-4486-B15F-54C6A05D33C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2342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B213-5EE4-41A6-886C-ACA1B4D9E6F3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BD32-365D-4486-B15F-54C6A05D33C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7911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B213-5EE4-41A6-886C-ACA1B4D9E6F3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BD32-365D-4486-B15F-54C6A05D33C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8408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B213-5EE4-41A6-886C-ACA1B4D9E6F3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BD32-365D-4486-B15F-54C6A05D33C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06801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B213-5EE4-41A6-886C-ACA1B4D9E6F3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BD32-365D-4486-B15F-54C6A05D33C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99153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B213-5EE4-41A6-886C-ACA1B4D9E6F3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BD32-365D-4486-B15F-54C6A05D33C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11834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B213-5EE4-41A6-886C-ACA1B4D9E6F3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BD32-365D-4486-B15F-54C6A05D33C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7070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B213-5EE4-41A6-886C-ACA1B4D9E6F3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BD32-365D-4486-B15F-54C6A05D33C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9517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B213-5EE4-41A6-886C-ACA1B4D9E6F3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BD32-365D-4486-B15F-54C6A05D33C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0142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52FB213-5EE4-41A6-886C-ACA1B4D9E6F3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0A8BD32-365D-4486-B15F-54C6A05D33C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38115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YEREMI DANIEL GUARQUEZ AJQUECHI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PRIMERO ´´A´´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828156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TIENEN 3 CORAZONES ADEMAS SU SANGRE ES AZUL POR QUE TIENE COBRE EN LUGAR DE HIERRO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4714543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11</TotalTime>
  <Words>26</Words>
  <Application>Microsoft Office PowerPoint</Application>
  <PresentationFormat>Panorámica</PresentationFormat>
  <Paragraphs>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Impact</vt:lpstr>
      <vt:lpstr>Evento principal</vt:lpstr>
      <vt:lpstr>YEREMI DANIEL GUARQUEZ AJQUECHI</vt:lpstr>
      <vt:lpstr>LOS PULPOS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YEREMI DANIEL GUARQUEZ AJQUECHI</dc:title>
  <dc:creator>GNet</dc:creator>
  <cp:lastModifiedBy>GNet</cp:lastModifiedBy>
  <cp:revision>3</cp:revision>
  <dcterms:created xsi:type="dcterms:W3CDTF">2025-10-10T14:27:40Z</dcterms:created>
  <dcterms:modified xsi:type="dcterms:W3CDTF">2025-10-10T14:39:19Z</dcterms:modified>
</cp:coreProperties>
</file>