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634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32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8215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0275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4922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4711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9684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83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776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597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8522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084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953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617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238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795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28CBA-AFF9-4A60-90FF-C1DE1C7F2C66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AC30E4-4082-4950-8F68-1795A3847C9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876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YEREMI DANIEL GUARQUEZ AJQUECHI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´´A´´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927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hasta 270 grados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51238" y="3184264"/>
            <a:ext cx="1699708" cy="15168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173967" y="4657904"/>
            <a:ext cx="1247887" cy="1613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strella de 5 puntas 5"/>
          <p:cNvSpPr/>
          <p:nvPr/>
        </p:nvSpPr>
        <p:spPr>
          <a:xfrm>
            <a:off x="4303060" y="6616022"/>
            <a:ext cx="301214" cy="11833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strella de 5 puntas 6"/>
          <p:cNvSpPr/>
          <p:nvPr/>
        </p:nvSpPr>
        <p:spPr>
          <a:xfrm>
            <a:off x="4797911" y="6652330"/>
            <a:ext cx="311971" cy="4571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9" name="Conector recto 8"/>
          <p:cNvCxnSpPr>
            <a:endCxn id="6" idx="0"/>
          </p:cNvCxnSpPr>
          <p:nvPr/>
        </p:nvCxnSpPr>
        <p:spPr>
          <a:xfrm flipH="1">
            <a:off x="4453667" y="6314739"/>
            <a:ext cx="43029" cy="3012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>
            <a:endCxn id="7" idx="3"/>
          </p:cNvCxnSpPr>
          <p:nvPr/>
        </p:nvCxnSpPr>
        <p:spPr>
          <a:xfrm>
            <a:off x="4953896" y="6314739"/>
            <a:ext cx="96405" cy="3833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riángulo isósceles 11"/>
          <p:cNvSpPr/>
          <p:nvPr/>
        </p:nvSpPr>
        <p:spPr>
          <a:xfrm>
            <a:off x="4604274" y="4075049"/>
            <a:ext cx="263563" cy="1761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655562" y="667554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mtClean="0"/>
              <a:t>LOS BUOS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61719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2" grpId="0" animBg="1"/>
      <p:bldP spid="13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YEREMI DANIEL GUARQUEZ AJQUECHI </vt:lpstr>
      <vt:lpstr>LOS BUOS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YEREMI DANIEL GUARQUEZ AJQUECHI</dc:title>
  <dc:creator>GNet</dc:creator>
  <cp:lastModifiedBy>GNet</cp:lastModifiedBy>
  <cp:revision>3</cp:revision>
  <dcterms:created xsi:type="dcterms:W3CDTF">2025-10-16T14:58:50Z</dcterms:created>
  <dcterms:modified xsi:type="dcterms:W3CDTF">2025-10-16T15:17:39Z</dcterms:modified>
</cp:coreProperties>
</file>