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>
        <p:scale>
          <a:sx n="87" d="100"/>
          <a:sy n="87" d="100"/>
        </p:scale>
        <p:origin x="19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F70FFD8A-BB46-400E-97A6-C47606C56C4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E2862F96-19C5-4407-A91A-697E8148F5B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889092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FFD8A-BB46-400E-97A6-C47606C56C4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62F96-19C5-4407-A91A-697E8148F5B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35725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FFD8A-BB46-400E-97A6-C47606C56C4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62F96-19C5-4407-A91A-697E8148F5B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818155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FFD8A-BB46-400E-97A6-C47606C56C4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62F96-19C5-4407-A91A-697E8148F5B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458951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FFD8A-BB46-400E-97A6-C47606C56C4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62F96-19C5-4407-A91A-697E8148F5B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244709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FFD8A-BB46-400E-97A6-C47606C56C4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62F96-19C5-4407-A91A-697E8148F5B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796642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FFD8A-BB46-400E-97A6-C47606C56C4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62F96-19C5-4407-A91A-697E8148F5B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933492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FFD8A-BB46-400E-97A6-C47606C56C4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62F96-19C5-4407-A91A-697E8148F5BC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22503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FFD8A-BB46-400E-97A6-C47606C56C4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62F96-19C5-4407-A91A-697E8148F5B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09686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FFD8A-BB46-400E-97A6-C47606C56C4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62F96-19C5-4407-A91A-697E8148F5B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32140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FFD8A-BB46-400E-97A6-C47606C56C4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62F96-19C5-4407-A91A-697E8148F5B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57722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FFD8A-BB46-400E-97A6-C47606C56C4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62F96-19C5-4407-A91A-697E8148F5B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45437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FFD8A-BB46-400E-97A6-C47606C56C4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62F96-19C5-4407-A91A-697E8148F5B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30963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FFD8A-BB46-400E-97A6-C47606C56C4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62F96-19C5-4407-A91A-697E8148F5B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82833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FFD8A-BB46-400E-97A6-C47606C56C4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62F96-19C5-4407-A91A-697E8148F5B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58616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FFD8A-BB46-400E-97A6-C47606C56C4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62F96-19C5-4407-A91A-697E8148F5B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59583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FFD8A-BB46-400E-97A6-C47606C56C4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62F96-19C5-4407-A91A-697E8148F5B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66837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70FFD8A-BB46-400E-97A6-C47606C56C4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2862F96-19C5-4407-A91A-697E8148F5B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6720101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YEREMI DANIEL GUARQUEZ AJQUECHI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980394702"/>
      </p:ext>
    </p:extLst>
  </p:cSld>
  <p:clrMapOvr>
    <a:masterClrMapping/>
  </p:clrMapOvr>
  <p:transition spd="slow" advClick="0" advTm="5000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</a:t>
            </a:r>
            <a:r>
              <a:rPr lang="es-ES" dirty="0" err="1" smtClean="0"/>
              <a:t>dia</a:t>
            </a:r>
            <a:r>
              <a:rPr lang="es-ES" dirty="0" smtClean="0"/>
              <a:t> dura mas que un año, por que tarda mas tiempo en </a:t>
            </a:r>
            <a:r>
              <a:rPr lang="es-ES" dirty="0" err="1" smtClean="0"/>
              <a:t>jirar</a:t>
            </a:r>
            <a:r>
              <a:rPr lang="es-ES" dirty="0" smtClean="0"/>
              <a:t> sobre si mismo que dar una vuelta al sol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4256200" y="4421393"/>
            <a:ext cx="2732442" cy="19794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819268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16</TotalTime>
  <Words>31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YEREMI DANIEL GUARQUEZ AJQUECHI</vt:lpstr>
      <vt:lpstr>VENUS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YEREMI DANIEL GUARQUEZ AJQUECHI</dc:title>
  <dc:creator>GNet</dc:creator>
  <cp:lastModifiedBy>GNet</cp:lastModifiedBy>
  <cp:revision>3</cp:revision>
  <dcterms:created xsi:type="dcterms:W3CDTF">2025-10-23T14:58:34Z</dcterms:created>
  <dcterms:modified xsi:type="dcterms:W3CDTF">2025-10-23T15:15:25Z</dcterms:modified>
</cp:coreProperties>
</file>