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9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08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832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33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448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062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178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956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72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556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87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813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960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15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22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63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90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4AAE48-85FE-40E3-A385-C21C077B57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A085CF-A8C5-495D-BAF1-0FFED974C9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6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FATIMA MARIA JOSE HERRERA GARCIA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93882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63404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CONOSE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6810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FATIMA MARIA JOSE HERRERA GARCIA</vt:lpstr>
      <vt:lpstr>LOS PULPOS</vt:lpstr>
      <vt:lpstr>RIOS QUE PARESEN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FATIMA MARIA JOSE HERRERA GARCIA</dc:title>
  <dc:creator>GNet</dc:creator>
  <cp:lastModifiedBy>GNet</cp:lastModifiedBy>
  <cp:revision>3</cp:revision>
  <dcterms:created xsi:type="dcterms:W3CDTF">2025-10-09T15:04:39Z</dcterms:created>
  <dcterms:modified xsi:type="dcterms:W3CDTF">2025-10-09T15:16:05Z</dcterms:modified>
</cp:coreProperties>
</file>