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637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92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6962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8530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1191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967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1118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1354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888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452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522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930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794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025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75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631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F8B3-5548-4E8A-BA1B-41AFA87FB247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57B4E43-2F72-4C7E-9BB7-86271571B26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828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Fatima</a:t>
            </a:r>
            <a:r>
              <a:rPr lang="es-GT" dirty="0" smtClean="0"/>
              <a:t> </a:t>
            </a:r>
            <a:r>
              <a:rPr lang="es-GT" dirty="0" err="1" smtClean="0"/>
              <a:t>Maria</a:t>
            </a:r>
            <a:r>
              <a:rPr lang="es-GT" dirty="0" smtClean="0"/>
              <a:t> </a:t>
            </a:r>
            <a:r>
              <a:rPr lang="es-GT" dirty="0" err="1" smtClean="0"/>
              <a:t>Jose</a:t>
            </a:r>
            <a:r>
              <a:rPr lang="es-GT" dirty="0" smtClean="0"/>
              <a:t> Herrera </a:t>
            </a:r>
            <a:r>
              <a:rPr lang="es-GT" dirty="0" err="1" smtClean="0"/>
              <a:t>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870500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 ojos,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66391" y="4907798"/>
            <a:ext cx="1161825" cy="10434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184724" y="4100975"/>
            <a:ext cx="925157" cy="85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3851236" y="5515511"/>
            <a:ext cx="666975" cy="52585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4781772" y="5492568"/>
            <a:ext cx="656217" cy="57173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Paralelogramo 7"/>
          <p:cNvSpPr/>
          <p:nvPr/>
        </p:nvSpPr>
        <p:spPr>
          <a:xfrm>
            <a:off x="4026306" y="4970823"/>
            <a:ext cx="435684" cy="52174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Paralelogramo 8"/>
          <p:cNvSpPr/>
          <p:nvPr/>
        </p:nvSpPr>
        <p:spPr>
          <a:xfrm>
            <a:off x="4787409" y="4989346"/>
            <a:ext cx="376517" cy="5176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4026306" y="4078032"/>
            <a:ext cx="497414" cy="48580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nector 10"/>
          <p:cNvSpPr/>
          <p:nvPr/>
        </p:nvSpPr>
        <p:spPr>
          <a:xfrm>
            <a:off x="4843370" y="4089427"/>
            <a:ext cx="513938" cy="4587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14342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Fatima Maria Jose Herrera Garcia</vt:lpstr>
      <vt:lpstr>LOS 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Maria Jose Herrera Garcia</dc:title>
  <dc:creator>GNet</dc:creator>
  <cp:lastModifiedBy>GNet</cp:lastModifiedBy>
  <cp:revision>3</cp:revision>
  <dcterms:created xsi:type="dcterms:W3CDTF">2025-10-16T14:58:54Z</dcterms:created>
  <dcterms:modified xsi:type="dcterms:W3CDTF">2025-10-16T15:17:40Z</dcterms:modified>
</cp:coreProperties>
</file>