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28230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109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87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6410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0001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7581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1331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8122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8136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217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208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8046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1285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6156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801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4294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4901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ECECF61-9BB7-49B1-95F5-EF6AC7BA2075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FD0023A-D4E0-4607-B5FB-A0A4D2A62EF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94134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Fatima</a:t>
            </a:r>
            <a:r>
              <a:rPr lang="es-GT" dirty="0" smtClean="0"/>
              <a:t> </a:t>
            </a:r>
            <a:r>
              <a:rPr lang="es-GT" dirty="0" err="1" smtClean="0"/>
              <a:t>Maria</a:t>
            </a:r>
            <a:r>
              <a:rPr lang="es-GT" dirty="0" smtClean="0"/>
              <a:t> </a:t>
            </a:r>
            <a:r>
              <a:rPr lang="es-GT" dirty="0" err="1" smtClean="0"/>
              <a:t>Jose</a:t>
            </a:r>
            <a:r>
              <a:rPr lang="es-GT" dirty="0" smtClean="0"/>
              <a:t> Herrera </a:t>
            </a:r>
            <a:r>
              <a:rPr lang="es-GT" dirty="0" err="1" smtClean="0"/>
              <a:t>Garcia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12702560"/>
      </p:ext>
    </p:extLst>
  </p:cSld>
  <p:clrMapOvr>
    <a:masterClrMapping/>
  </p:clrMapOvr>
  <p:transition spd="slow" advTm="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5801" y="1432063"/>
            <a:ext cx="10131425" cy="3649133"/>
          </a:xfrm>
        </p:spPr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mas que un año, porque tarda mas tiempo en </a:t>
            </a:r>
            <a:r>
              <a:rPr lang="es-GT" dirty="0"/>
              <a:t>g</a:t>
            </a:r>
            <a:r>
              <a:rPr lang="es-GT" dirty="0" smtClean="0"/>
              <a:t>irar sobre si mismo que en dar una vuelta al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229304" y="4776394"/>
            <a:ext cx="2440435" cy="15849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90350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16</TotalTime>
  <Words>32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Fatima Maria Jose Herrera Garcia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Fatima Maria Jose Herrera Garcia</dc:title>
  <dc:creator>GNet</dc:creator>
  <cp:lastModifiedBy>GNet</cp:lastModifiedBy>
  <cp:revision>3</cp:revision>
  <dcterms:created xsi:type="dcterms:W3CDTF">2025-10-23T14:58:49Z</dcterms:created>
  <dcterms:modified xsi:type="dcterms:W3CDTF">2025-10-23T15:15:22Z</dcterms:modified>
</cp:coreProperties>
</file>