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322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3422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0429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3616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167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335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8726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376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498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397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504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AF692-B9B8-4E11-B12D-1467787DDF26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3D4E6-B75A-4EC0-A6DE-AC11404FF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385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FATIMA MARIA JOSE HERRERA GARCIA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2265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como </a:t>
            </a:r>
            <a:r>
              <a:rPr lang="es-GT" dirty="0" err="1" smtClean="0"/>
              <a:t>estan</a:t>
            </a:r>
            <a:r>
              <a:rPr lang="es-GT" dirty="0" smtClean="0"/>
              <a:t> mi nombre es, </a:t>
            </a:r>
            <a:r>
              <a:rPr lang="es-GT" dirty="0" err="1" smtClean="0"/>
              <a:t>fatima</a:t>
            </a:r>
            <a:r>
              <a:rPr lang="es-GT" dirty="0" smtClean="0"/>
              <a:t> </a:t>
            </a:r>
            <a:r>
              <a:rPr lang="es-GT" dirty="0" err="1" smtClean="0"/>
              <a:t>maria</a:t>
            </a:r>
            <a:r>
              <a:rPr lang="es-GT" dirty="0" smtClean="0"/>
              <a:t> </a:t>
            </a:r>
            <a:r>
              <a:rPr lang="es-GT" dirty="0" err="1" smtClean="0"/>
              <a:t>jose</a:t>
            </a:r>
            <a:r>
              <a:rPr lang="es-GT" dirty="0" smtClean="0"/>
              <a:t> herrera </a:t>
            </a:r>
            <a:r>
              <a:rPr lang="es-GT" dirty="0" err="1" smtClean="0"/>
              <a:t>garcia</a:t>
            </a:r>
            <a:r>
              <a:rPr lang="es-GT" dirty="0" smtClean="0"/>
              <a:t> ¿Cuál es el tuyo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60099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strella de 5 puntas 4"/>
          <p:cNvSpPr/>
          <p:nvPr/>
        </p:nvSpPr>
        <p:spPr>
          <a:xfrm>
            <a:off x="4639146" y="2958352"/>
            <a:ext cx="2323652" cy="1818042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grpSp>
        <p:nvGrpSpPr>
          <p:cNvPr id="7" name="Grupo 6"/>
          <p:cNvGrpSpPr/>
          <p:nvPr/>
        </p:nvGrpSpPr>
        <p:grpSpPr>
          <a:xfrm>
            <a:off x="3346436" y="1825625"/>
            <a:ext cx="4909073" cy="4351338"/>
            <a:chOff x="3346436" y="1825625"/>
            <a:chExt cx="4909073" cy="4351338"/>
          </a:xfrm>
        </p:grpSpPr>
        <p:sp>
          <p:nvSpPr>
            <p:cNvPr id="4" name="Elipse 3"/>
            <p:cNvSpPr/>
            <p:nvPr/>
          </p:nvSpPr>
          <p:spPr>
            <a:xfrm>
              <a:off x="3346436" y="1825625"/>
              <a:ext cx="4909073" cy="43513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6" name="Estrella de 5 puntas 5"/>
            <p:cNvSpPr/>
            <p:nvPr/>
          </p:nvSpPr>
          <p:spPr>
            <a:xfrm>
              <a:off x="4677694" y="2775471"/>
              <a:ext cx="2246555" cy="2000923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53956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FATIMA MARIA JOSE HERRERA GARCIA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FATIMA MARIA JOSE HERRERA GARCIA</dc:title>
  <dc:creator>GNet</dc:creator>
  <cp:lastModifiedBy>GNet</cp:lastModifiedBy>
  <cp:revision>3</cp:revision>
  <dcterms:created xsi:type="dcterms:W3CDTF">2025-10-30T15:05:03Z</dcterms:created>
  <dcterms:modified xsi:type="dcterms:W3CDTF">2025-10-30T15:16:08Z</dcterms:modified>
</cp:coreProperties>
</file>