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33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98341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4033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67655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81633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852731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985872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673940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52312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164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7301414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30136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197762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948300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925975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31253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939938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B219E3-EDE5-4F44-8853-62B8F074EA60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07914DC-E977-4B2B-8D70-85CF46B0984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24328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DARWIN RODRIGO LEMUS AGREDA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PRIMERO, A ,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420700335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BUOS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GT" dirty="0" smtClean="0"/>
              <a:t>No pueden mover los </a:t>
            </a:r>
            <a:r>
              <a:rPr lang="es-GT" dirty="0" err="1" smtClean="0"/>
              <a:t>ojos,en</a:t>
            </a:r>
            <a:r>
              <a:rPr lang="es-GT" dirty="0" smtClean="0"/>
              <a:t> su lugar pueden mover la cabeza hasta 270 grados </a:t>
            </a:r>
            <a:endParaRPr lang="es-GT" dirty="0"/>
          </a:p>
        </p:txBody>
      </p:sp>
      <p:sp>
        <p:nvSpPr>
          <p:cNvPr id="5" name="Elipse 4"/>
          <p:cNvSpPr/>
          <p:nvPr/>
        </p:nvSpPr>
        <p:spPr>
          <a:xfrm>
            <a:off x="2182368" y="3157728"/>
            <a:ext cx="6498336" cy="330403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767072" y="3326783"/>
            <a:ext cx="914400" cy="914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cxnSp>
        <p:nvCxnSpPr>
          <p:cNvPr id="8" name="Conector recto de flecha 7"/>
          <p:cNvCxnSpPr/>
          <p:nvPr/>
        </p:nvCxnSpPr>
        <p:spPr>
          <a:xfrm>
            <a:off x="4975668" y="4523232"/>
            <a:ext cx="0" cy="1219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mbinar 8"/>
          <p:cNvSpPr/>
          <p:nvPr/>
        </p:nvSpPr>
        <p:spPr>
          <a:xfrm>
            <a:off x="4975668" y="4376928"/>
            <a:ext cx="583884" cy="1060704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4888992" y="3474720"/>
            <a:ext cx="243840" cy="298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5267610" y="3474720"/>
            <a:ext cx="194406" cy="2984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Menos 11"/>
          <p:cNvSpPr/>
          <p:nvPr/>
        </p:nvSpPr>
        <p:spPr>
          <a:xfrm>
            <a:off x="3986784" y="5437632"/>
            <a:ext cx="2962656" cy="135745"/>
          </a:xfrm>
          <a:prstGeom prst="mathMin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650084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8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4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0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0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DARWIN RODRIGO LEMUS AGREDA</vt:lpstr>
      <vt:lpstr>LOS BUOS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DARWIN RODRIGO LEMUS AGREDA</dc:title>
  <dc:creator>GNet</dc:creator>
  <cp:lastModifiedBy>GNet</cp:lastModifiedBy>
  <cp:revision>3</cp:revision>
  <dcterms:created xsi:type="dcterms:W3CDTF">2025-10-16T14:59:01Z</dcterms:created>
  <dcterms:modified xsi:type="dcterms:W3CDTF">2025-10-16T15:18:34Z</dcterms:modified>
</cp:coreProperties>
</file>