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8" d="100"/>
          <a:sy n="118" d="100"/>
        </p:scale>
        <p:origin x="25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Title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2399" y="1964267"/>
            <a:ext cx="7197726" cy="2421464"/>
          </a:xfrm>
        </p:spPr>
        <p:txBody>
          <a:bodyPr anchor="b">
            <a:normAutofit/>
          </a:bodyPr>
          <a:lstStyle>
            <a:lvl1pPr algn="r">
              <a:defRPr sz="4800">
                <a:effectLst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399" y="4385732"/>
            <a:ext cx="7197726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32558" y="5870575"/>
            <a:ext cx="1600200" cy="377825"/>
          </a:xfrm>
        </p:spPr>
        <p:txBody>
          <a:bodyPr/>
          <a:lstStyle/>
          <a:p>
            <a:fld id="{90454569-A835-478F-A597-C87AFCA3AFCA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399" y="5870575"/>
            <a:ext cx="4893958" cy="377825"/>
          </a:xfrm>
        </p:spPr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08958" y="5870575"/>
            <a:ext cx="551167" cy="377825"/>
          </a:xfrm>
        </p:spPr>
        <p:txBody>
          <a:bodyPr/>
          <a:lstStyle/>
          <a:p>
            <a:fld id="{FDBE762A-37B0-4F62-BAB4-AFAC72466C1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28961935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732865"/>
            <a:ext cx="1013142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1600" y="932112"/>
            <a:ext cx="8759827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299603"/>
            <a:ext cx="10131427" cy="49371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454569-A835-478F-A597-C87AFCA3AFCA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BE762A-37B0-4F62-BAB4-AFAC72466C1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9287806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454569-A835-478F-A597-C87AFCA3AFCA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BE762A-37B0-4F62-BAB4-AFAC72466C1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90110727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97875" y="3352800"/>
            <a:ext cx="9339184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465" y="4343400"/>
            <a:ext cx="10152367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454569-A835-478F-A597-C87AFCA3AFCA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BE762A-37B0-4F62-BAB4-AFAC72466C1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68808068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2" y="3308581"/>
            <a:ext cx="10131425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4777381"/>
            <a:ext cx="10131426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454569-A835-478F-A597-C87AFCA3AFCA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BE762A-37B0-4F62-BAB4-AFAC72466C1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51049751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0" y="3886200"/>
            <a:ext cx="10135436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5200"/>
            <a:ext cx="10135436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454569-A835-478F-A597-C87AFCA3AFCA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BE762A-37B0-4F62-BAB4-AFAC72466C1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69851747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1" y="3505200"/>
            <a:ext cx="10131428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454569-A835-478F-A597-C87AFCA3AFCA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BE762A-37B0-4F62-BAB4-AFAC72466C1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38484664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454569-A835-478F-A597-C87AFCA3AFCA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BE762A-37B0-4F62-BAB4-AFAC72466C10}" type="slidenum">
              <a:rPr lang="es-GT" smtClean="0"/>
              <a:t>‹Nº›</a:t>
            </a:fld>
            <a:endParaRPr lang="es-GT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143856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8675" y="609599"/>
            <a:ext cx="2158552" cy="5181601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7832116" cy="5181600"/>
          </a:xfrm>
        </p:spPr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454569-A835-478F-A597-C87AFCA3AFCA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BE762A-37B0-4F62-BAB4-AFAC72466C1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0645228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454569-A835-478F-A597-C87AFCA3AFCA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BE762A-37B0-4F62-BAB4-AFAC72466C1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6577926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308581"/>
            <a:ext cx="10131427" cy="1468800"/>
          </a:xfrm>
        </p:spPr>
        <p:txBody>
          <a:bodyPr anchor="b"/>
          <a:lstStyle>
            <a:lvl1pPr algn="l">
              <a:defRPr sz="4000" b="0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7381"/>
            <a:ext cx="1013142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454569-A835-478F-A597-C87AFCA3AFCA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BE762A-37B0-4F62-BAB4-AFAC72466C1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0662778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2" y="2142067"/>
            <a:ext cx="4995334" cy="3649134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21895" y="2142067"/>
            <a:ext cx="4995332" cy="3649133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454569-A835-478F-A597-C87AFCA3AFCA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BE762A-37B0-4F62-BAB4-AFAC72466C1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114179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3670" y="2218267"/>
            <a:ext cx="470905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1" y="2870201"/>
            <a:ext cx="4996923" cy="2920998"/>
          </a:xfrm>
        </p:spPr>
        <p:txBody>
          <a:bodyPr anchor="t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96003" y="2226734"/>
            <a:ext cx="4722813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23483" y="2870201"/>
            <a:ext cx="4995334" cy="2920998"/>
          </a:xfrm>
        </p:spPr>
        <p:txBody>
          <a:bodyPr anchor="t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454569-A835-478F-A597-C87AFCA3AFCA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BE762A-37B0-4F62-BAB4-AFAC72466C1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9697532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454569-A835-478F-A597-C87AFCA3AFCA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BE762A-37B0-4F62-BAB4-AFAC72466C1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7588201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454569-A835-478F-A597-C87AFCA3AFCA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BE762A-37B0-4F62-BAB4-AFAC72466C1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7414034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74333"/>
            <a:ext cx="3680885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201" y="609601"/>
            <a:ext cx="6169026" cy="5181600"/>
          </a:xfrm>
        </p:spPr>
        <p:txBody>
          <a:bodyPr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445933"/>
            <a:ext cx="3680885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454569-A835-478F-A597-C87AFCA3AFCA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BE762A-37B0-4F62-BAB4-AFAC72466C1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7280451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00200"/>
            <a:ext cx="6164653" cy="13716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36253" y="914400"/>
            <a:ext cx="3280974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2971800"/>
            <a:ext cx="6164653" cy="1828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454569-A835-478F-A597-C87AFCA3AFCA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BE762A-37B0-4F62-BAB4-AFAC72466C1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7510608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2142067"/>
            <a:ext cx="10131425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90454569-A835-478F-A597-C87AFCA3AFCA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FDBE762A-37B0-4F62-BAB4-AFAC72466C1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09972398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041443"/>
            <a:ext cx="9144000" cy="2387600"/>
          </a:xfrm>
        </p:spPr>
        <p:txBody>
          <a:bodyPr>
            <a:normAutofit/>
          </a:bodyPr>
          <a:lstStyle/>
          <a:p>
            <a:r>
              <a:rPr lang="es-GT" dirty="0" smtClean="0"/>
              <a:t>DARWIN RODRIGO LEMUS AGREDA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GT" dirty="0" smtClean="0"/>
              <a:t>PRIMERO: A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2741667841"/>
      </p:ext>
    </p:extLst>
  </p:cSld>
  <p:clrMapOvr>
    <a:masterClrMapping/>
  </p:clrMapOvr>
  <p:transition spd="slow" advClick="0" advTm="5000">
    <p:cover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GT" dirty="0" smtClean="0"/>
              <a:t>venus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GT" dirty="0" smtClean="0"/>
              <a:t>UN </a:t>
            </a:r>
            <a:r>
              <a:rPr lang="es-GT" dirty="0" err="1" smtClean="0"/>
              <a:t>dia</a:t>
            </a:r>
            <a:r>
              <a:rPr lang="es-GT" dirty="0" smtClean="0"/>
              <a:t> dura mas que un año ,porque tarda mas tiempo en girar sobre si mismo que en dar la vuelta al sol </a:t>
            </a:r>
            <a:endParaRPr lang="es-GT" dirty="0"/>
          </a:p>
        </p:txBody>
      </p:sp>
      <p:sp>
        <p:nvSpPr>
          <p:cNvPr id="5" name="Elipse 4"/>
          <p:cNvSpPr/>
          <p:nvPr/>
        </p:nvSpPr>
        <p:spPr>
          <a:xfrm>
            <a:off x="3123526" y="4977950"/>
            <a:ext cx="4580092" cy="162649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08611505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7 -4.44444E-6 C 0.06901 -4.44444E-6 0.125 0.05602 0.125 0.125 C 0.125 0.19399 0.06901 0.25 -4.16667E-7 0.25 C -0.06901 0.25 -0.125 0.19399 -0.125 0.125 C -0.125 0.05602 -0.06901 -4.44444E-6 -4.16667E-7 -4.44444E-6 Z " pathEditMode="relative" rAng="0" ptsTypes="AAAAA"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25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elestial">
  <a:themeElements>
    <a:clrScheme name="Celestial">
      <a:dk1>
        <a:sysClr val="windowText" lastClr="000000"/>
      </a:dk1>
      <a:lt1>
        <a:sysClr val="window" lastClr="FFFFFF"/>
      </a:lt1>
      <a:dk2>
        <a:srgbClr val="18276C"/>
      </a:dk2>
      <a:lt2>
        <a:srgbClr val="EBEBEB"/>
      </a:lt2>
      <a:accent1>
        <a:srgbClr val="AC3EC1"/>
      </a:accent1>
      <a:accent2>
        <a:srgbClr val="477BD1"/>
      </a:accent2>
      <a:accent3>
        <a:srgbClr val="46B298"/>
      </a:accent3>
      <a:accent4>
        <a:srgbClr val="90BA4C"/>
      </a:accent4>
      <a:accent5>
        <a:srgbClr val="DD9D31"/>
      </a:accent5>
      <a:accent6>
        <a:srgbClr val="E25247"/>
      </a:accent6>
      <a:hlink>
        <a:srgbClr val="C573D2"/>
      </a:hlink>
      <a:folHlink>
        <a:srgbClr val="CCAEE8"/>
      </a:folHlink>
    </a:clrScheme>
    <a:fontScheme name="Celestial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elestial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42E5908D-19A2-46FD-89FA-638B126129E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Celestial</Template>
  <TotalTime>16</TotalTime>
  <Words>32</Words>
  <Application>Microsoft Office PowerPoint</Application>
  <PresentationFormat>Panorámica</PresentationFormat>
  <Paragraphs>4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Celestial</vt:lpstr>
      <vt:lpstr>DARWIN RODRIGO LEMUS AGREDA</vt:lpstr>
      <vt:lpstr>venus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DARWIN RODRIGO LEMUS AGREDA</dc:title>
  <dc:creator>GNet</dc:creator>
  <cp:lastModifiedBy>GNet</cp:lastModifiedBy>
  <cp:revision>2</cp:revision>
  <dcterms:created xsi:type="dcterms:W3CDTF">2025-10-23T14:58:43Z</dcterms:created>
  <dcterms:modified xsi:type="dcterms:W3CDTF">2025-10-23T15:15:10Z</dcterms:modified>
</cp:coreProperties>
</file>