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577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843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725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745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9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557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780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554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48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7398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160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822E1-93FD-4AD2-9AC7-F067A25D381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A4095-CF4C-4F0E-85D8-162026118F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920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DARWIN RODRIGO LEMUS AGREDA</a:t>
            </a:r>
            <a:endParaRPr lang="es-GT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/>
          </a:p>
          <a:p>
            <a:endParaRPr lang="es-GT" dirty="0" smtClean="0"/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075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HOLA BUENAS NOCHES ME VOY A DORMIR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50731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147802" y="1998733"/>
            <a:ext cx="2775568" cy="3317734"/>
            <a:chOff x="3147802" y="1998733"/>
            <a:chExt cx="2775568" cy="3317734"/>
          </a:xfrm>
        </p:grpSpPr>
        <p:sp>
          <p:nvSpPr>
            <p:cNvPr id="4" name="Elipse 3"/>
            <p:cNvSpPr/>
            <p:nvPr/>
          </p:nvSpPr>
          <p:spPr>
            <a:xfrm>
              <a:off x="3147802" y="3002145"/>
              <a:ext cx="2775568" cy="2314322"/>
            </a:xfrm>
            <a:prstGeom prst="ellipse">
              <a:avLst/>
            </a:prstGeom>
            <a:ln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280687" y="1998733"/>
              <a:ext cx="631178" cy="1011504"/>
            </a:xfrm>
            <a:prstGeom prst="star5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6152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</Words>
  <Application>Microsoft Office PowerPoint</Application>
  <PresentationFormat>Panorámica</PresentationFormat>
  <Paragraphs>15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DARWIN RODRIGO LEMUS AGREDA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 RODRIGO LEMUS AGREDA</dc:title>
  <dc:creator>GNet</dc:creator>
  <cp:lastModifiedBy>GNet</cp:lastModifiedBy>
  <cp:revision>2</cp:revision>
  <dcterms:created xsi:type="dcterms:W3CDTF">2025-10-30T15:06:42Z</dcterms:created>
  <dcterms:modified xsi:type="dcterms:W3CDTF">2025-10-30T15:15:52Z</dcterms:modified>
</cp:coreProperties>
</file>