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69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151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25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29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893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612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124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3760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594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2418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740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541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33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15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139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9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71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178DAD-435F-4BAD-8161-D4D74E9BCD2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1DBE20-A077-4363-BEF5-E87E1E7039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31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Valery Lucia Hernández </a:t>
            </a:r>
            <a:r>
              <a:rPr lang="es-GT" dirty="0" err="1" smtClean="0"/>
              <a:t>Huite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Básico sección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5235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3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95035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Ríos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El la Antártida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4174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Valery Lucia Hernández Huite</vt:lpstr>
      <vt:lpstr>Los pulpos</vt:lpstr>
      <vt:lpstr>Ríos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Valery Lucia Hernandez Huite</dc:title>
  <dc:creator>GNet</dc:creator>
  <cp:lastModifiedBy>GNet</cp:lastModifiedBy>
  <cp:revision>3</cp:revision>
  <dcterms:created xsi:type="dcterms:W3CDTF">2025-10-09T15:04:13Z</dcterms:created>
  <dcterms:modified xsi:type="dcterms:W3CDTF">2025-10-09T15:16:28Z</dcterms:modified>
</cp:coreProperties>
</file>