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794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845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4220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8027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8939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4427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8849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342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575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395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9256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187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598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541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1609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738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55778-8FAF-4DEB-8794-870F76732CD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8351BE-D29C-4D85-B22F-C78209D688D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175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Valery Lucia </a:t>
            </a:r>
            <a:r>
              <a:rPr lang="es-GT" dirty="0" err="1" smtClean="0"/>
              <a:t>Hernandez</a:t>
            </a:r>
            <a:r>
              <a:rPr lang="es-GT" dirty="0" smtClean="0"/>
              <a:t> </a:t>
            </a:r>
            <a:r>
              <a:rPr lang="es-GT" dirty="0" err="1" smtClean="0"/>
              <a:t>Huite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 1º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194588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 mover los ojos, en su lugar pueden mover la cabeza hasta 270 grados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6451514" y="2690945"/>
            <a:ext cx="2298700" cy="2209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6508750" y="4504661"/>
            <a:ext cx="2438400" cy="2324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rectángulo 6"/>
          <p:cNvSpPr/>
          <p:nvPr/>
        </p:nvSpPr>
        <p:spPr>
          <a:xfrm>
            <a:off x="8261350" y="4583244"/>
            <a:ext cx="1511300" cy="132463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5902325" y="4475522"/>
            <a:ext cx="2324100" cy="138588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onector 8"/>
          <p:cNvSpPr/>
          <p:nvPr/>
        </p:nvSpPr>
        <p:spPr>
          <a:xfrm>
            <a:off x="6508750" y="3420169"/>
            <a:ext cx="660400" cy="59418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nector 9"/>
          <p:cNvSpPr/>
          <p:nvPr/>
        </p:nvSpPr>
        <p:spPr>
          <a:xfrm>
            <a:off x="7997824" y="3555698"/>
            <a:ext cx="612775" cy="571801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80004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Valery Lucia Hernandez Huite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Valery Lucia Hernandez Huite</dc:title>
  <dc:creator>GNet</dc:creator>
  <cp:lastModifiedBy>GNet</cp:lastModifiedBy>
  <cp:revision>3</cp:revision>
  <dcterms:created xsi:type="dcterms:W3CDTF">2025-10-16T14:59:06Z</dcterms:created>
  <dcterms:modified xsi:type="dcterms:W3CDTF">2025-10-16T15:18:08Z</dcterms:modified>
</cp:coreProperties>
</file>