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87721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1073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5570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7665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4949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541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1362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15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053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20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908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472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358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938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208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9873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338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98B3808-9D4F-414A-9C84-42F814704B2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0B7670E-6B74-479C-9120-C5F70F1C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60853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Valery Lucia </a:t>
            </a:r>
            <a:r>
              <a:rPr lang="es-ES" dirty="0" err="1" smtClean="0"/>
              <a:t>Hernandez</a:t>
            </a:r>
            <a:r>
              <a:rPr lang="es-ES" dirty="0" smtClean="0"/>
              <a:t> </a:t>
            </a:r>
            <a:r>
              <a:rPr lang="es-ES" dirty="0" err="1" smtClean="0"/>
              <a:t>Huite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primero básico sección 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23349108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tiempo en girar sobre si mismo que en 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8483600" y="4711700"/>
            <a:ext cx="2451100" cy="176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8878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Valery Lucia Hernandez Huite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Valery Lucia Hernandez Huite</dc:title>
  <dc:creator>GNet</dc:creator>
  <cp:lastModifiedBy>GNet</cp:lastModifiedBy>
  <cp:revision>3</cp:revision>
  <dcterms:created xsi:type="dcterms:W3CDTF">2025-10-23T14:58:40Z</dcterms:created>
  <dcterms:modified xsi:type="dcterms:W3CDTF">2025-10-23T15:15:16Z</dcterms:modified>
</cp:coreProperties>
</file>