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F9AF-BA51-46A6-B294-24096A04850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F6FE-732B-49FB-BAA2-ACFF303F19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4329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F9AF-BA51-46A6-B294-24096A04850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F6FE-732B-49FB-BAA2-ACFF303F19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0353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F9AF-BA51-46A6-B294-24096A04850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F6FE-732B-49FB-BAA2-ACFF303F19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9754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F9AF-BA51-46A6-B294-24096A04850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F6FE-732B-49FB-BAA2-ACFF303F19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4701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F9AF-BA51-46A6-B294-24096A04850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F6FE-732B-49FB-BAA2-ACFF303F19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9633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F9AF-BA51-46A6-B294-24096A04850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F6FE-732B-49FB-BAA2-ACFF303F19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5036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F9AF-BA51-46A6-B294-24096A04850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F6FE-732B-49FB-BAA2-ACFF303F19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31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F9AF-BA51-46A6-B294-24096A04850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F6FE-732B-49FB-BAA2-ACFF303F19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7900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F9AF-BA51-46A6-B294-24096A04850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F6FE-732B-49FB-BAA2-ACFF303F19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9030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F9AF-BA51-46A6-B294-24096A04850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F6FE-732B-49FB-BAA2-ACFF303F19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8903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F9AF-BA51-46A6-B294-24096A04850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F6FE-732B-49FB-BAA2-ACFF303F19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8997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AF9AF-BA51-46A6-B294-24096A04850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3F6FE-732B-49FB-BAA2-ACFF303F19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7018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Valery Lucia Hernández </a:t>
            </a:r>
            <a:r>
              <a:rPr lang="es-ES" dirty="0" err="1" smtClean="0"/>
              <a:t>Huite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Básico Sección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5135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Holiiis</a:t>
            </a:r>
            <a:r>
              <a:rPr lang="es-ES" dirty="0" smtClean="0"/>
              <a:t>, no se que poner </a:t>
            </a:r>
            <a:r>
              <a:rPr lang="es-ES" dirty="0" err="1" smtClean="0"/>
              <a:t>xd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03932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3371850" y="266700"/>
            <a:ext cx="5448300" cy="5554663"/>
            <a:chOff x="3371850" y="266700"/>
            <a:chExt cx="5448300" cy="5554663"/>
          </a:xfrm>
        </p:grpSpPr>
        <p:sp>
          <p:nvSpPr>
            <p:cNvPr id="4" name="Elipse 3"/>
            <p:cNvSpPr/>
            <p:nvPr/>
          </p:nvSpPr>
          <p:spPr>
            <a:xfrm>
              <a:off x="3371850" y="266700"/>
              <a:ext cx="5448300" cy="55546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4105275" y="1329531"/>
              <a:ext cx="4038600" cy="3429000"/>
            </a:xfrm>
            <a:prstGeom prst="star5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1898624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15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Valery Lucia Hernández Huite</vt:lpstr>
      <vt:lpstr>Holiiis, no se que poner xd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Valery Lucia Hernández Huite</dc:title>
  <dc:creator>GNet</dc:creator>
  <cp:lastModifiedBy>GNet</cp:lastModifiedBy>
  <cp:revision>2</cp:revision>
  <dcterms:created xsi:type="dcterms:W3CDTF">2025-10-30T15:05:00Z</dcterms:created>
  <dcterms:modified xsi:type="dcterms:W3CDTF">2025-10-30T15:16:05Z</dcterms:modified>
</cp:coreProperties>
</file>