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972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833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176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0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770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057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50598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529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79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80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908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9026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94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191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410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501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37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35CBDF-5590-495A-89F6-2DA567A39DA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06DB7D-3E23-44A3-B496-7C0FBEBB329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376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Jeferson</a:t>
            </a:r>
            <a:r>
              <a:rPr lang="es-ES" dirty="0" smtClean="0"/>
              <a:t> </a:t>
            </a:r>
            <a:r>
              <a:rPr lang="es-ES" dirty="0" err="1" smtClean="0"/>
              <a:t>sleyter</a:t>
            </a:r>
            <a:r>
              <a:rPr lang="es-ES" dirty="0" smtClean="0"/>
              <a:t> </a:t>
            </a:r>
            <a:r>
              <a:rPr lang="es-ES" dirty="0" err="1" smtClean="0"/>
              <a:t>mrjia</a:t>
            </a:r>
            <a:r>
              <a:rPr lang="es-ES" dirty="0" smtClean="0"/>
              <a:t> arroyo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primero sección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07704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</a:t>
            </a:r>
            <a:r>
              <a:rPr lang="es-ES" dirty="0"/>
              <a:t>p</a:t>
            </a:r>
            <a:r>
              <a:rPr lang="es-ES" dirty="0" smtClean="0"/>
              <a:t>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su sangre es azul porque tiene </a:t>
            </a:r>
            <a:r>
              <a:rPr lang="es-ES" dirty="0" err="1" smtClean="0"/>
              <a:t>copre</a:t>
            </a:r>
            <a:r>
              <a:rPr lang="es-ES" dirty="0" smtClean="0"/>
              <a:t> en lugar de hierro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86498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de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artantida</a:t>
            </a:r>
            <a:r>
              <a:rPr lang="es-ES" dirty="0" smtClean="0"/>
              <a:t> se conoce la cascadas de sangre ,pero en realidad son rojas por el hiero en el agua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76601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Jeferson sleyter mrjia arroyo</vt:lpstr>
      <vt:lpstr>Los pulpos</vt:lpstr>
      <vt:lpstr>Rios que parecen de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Jeferson sleyter mrjia arroyo</dc:title>
  <dc:creator>GNet</dc:creator>
  <cp:lastModifiedBy>GNet</cp:lastModifiedBy>
  <cp:revision>3</cp:revision>
  <dcterms:created xsi:type="dcterms:W3CDTF">2025-10-09T15:04:14Z</dcterms:created>
  <dcterms:modified xsi:type="dcterms:W3CDTF">2025-10-09T15:16:23Z</dcterms:modified>
</cp:coreProperties>
</file>