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816C9B6D-317B-477D-B69C-98C0761751E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F60DD07A-5565-49C3-A0C3-15BE72849F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74110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9B6D-317B-477D-B69C-98C0761751E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D07A-5565-49C3-A0C3-15BE72849F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3249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9B6D-317B-477D-B69C-98C0761751E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D07A-5565-49C3-A0C3-15BE72849F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9758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9B6D-317B-477D-B69C-98C0761751E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D07A-5565-49C3-A0C3-15BE72849F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5844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9B6D-317B-477D-B69C-98C0761751E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D07A-5565-49C3-A0C3-15BE72849F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30087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9B6D-317B-477D-B69C-98C0761751E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D07A-5565-49C3-A0C3-15BE72849F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6694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9B6D-317B-477D-B69C-98C0761751E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D07A-5565-49C3-A0C3-15BE72849F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6264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9B6D-317B-477D-B69C-98C0761751E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D07A-5565-49C3-A0C3-15BE72849F9D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4524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9B6D-317B-477D-B69C-98C0761751E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D07A-5565-49C3-A0C3-15BE72849F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3227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9B6D-317B-477D-B69C-98C0761751E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D07A-5565-49C3-A0C3-15BE72849F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4685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9B6D-317B-477D-B69C-98C0761751E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D07A-5565-49C3-A0C3-15BE72849F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2302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9B6D-317B-477D-B69C-98C0761751E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D07A-5565-49C3-A0C3-15BE72849F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55953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9B6D-317B-477D-B69C-98C0761751E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D07A-5565-49C3-A0C3-15BE72849F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5322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9B6D-317B-477D-B69C-98C0761751E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D07A-5565-49C3-A0C3-15BE72849F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7049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9B6D-317B-477D-B69C-98C0761751E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D07A-5565-49C3-A0C3-15BE72849F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8416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9B6D-317B-477D-B69C-98C0761751E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D07A-5565-49C3-A0C3-15BE72849F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9796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9B6D-317B-477D-B69C-98C0761751E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D07A-5565-49C3-A0C3-15BE72849F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768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16C9B6D-317B-477D-B69C-98C0761751E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60DD07A-5565-49C3-A0C3-15BE72849F9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04702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JEFERSON SLEYTER MEJIA ARROYO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GRADO: 1RO </a:t>
            </a:r>
          </a:p>
          <a:p>
            <a:r>
              <a:rPr lang="es-GT" dirty="0" smtClean="0"/>
              <a:t>SECCION: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84520727"/>
      </p:ext>
    </p:extLst>
  </p:cSld>
  <p:clrMapOvr>
    <a:masterClrMapping/>
  </p:clrMapOvr>
  <p:transition spd="slow" advClick="0" advTm="5000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DIA DURA MAS QUE UN AÑO POR QUE TARDA MAS TIRMPO EN GERAR POR SI MISMO QUE DAR UNA VUELTA AL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304032" y="4100745"/>
            <a:ext cx="4206240" cy="2206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5409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3.7037E-6 C 0.06901 3.7037E-6 0.125 0.05601 0.125 0.125 C 0.125 0.19398 0.06901 0.25 4.16667E-7 0.25 C -0.06901 0.25 -0.125 0.19398 -0.125 0.125 C -0.125 0.05601 -0.06901 3.7037E-6 4.16667E-7 3.7037E-6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34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JEFERSON SLEYTER MEJIA ARROYO 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JEFERSON SLEYTER MEJIA ARROYO</dc:title>
  <dc:creator>GNet</dc:creator>
  <cp:lastModifiedBy>GNet</cp:lastModifiedBy>
  <cp:revision>3</cp:revision>
  <dcterms:created xsi:type="dcterms:W3CDTF">2025-10-23T14:58:34Z</dcterms:created>
  <dcterms:modified xsi:type="dcterms:W3CDTF">2025-10-23T15:15:14Z</dcterms:modified>
</cp:coreProperties>
</file>