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22C1BB-6C73-4932-8AA4-321EBF2D174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9D53B4B-4D34-4578-8E3B-E7D8E7D17E45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810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C1BB-6C73-4932-8AA4-321EBF2D174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3B4B-4D34-4578-8E3B-E7D8E7D17E4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7306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C1BB-6C73-4932-8AA4-321EBF2D174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3B4B-4D34-4578-8E3B-E7D8E7D17E4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3782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C1BB-6C73-4932-8AA4-321EBF2D174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3B4B-4D34-4578-8E3B-E7D8E7D17E45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0115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C1BB-6C73-4932-8AA4-321EBF2D174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3B4B-4D34-4578-8E3B-E7D8E7D17E4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09019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C1BB-6C73-4932-8AA4-321EBF2D174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3B4B-4D34-4578-8E3B-E7D8E7D17E4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7818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C1BB-6C73-4932-8AA4-321EBF2D174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3B4B-4D34-4578-8E3B-E7D8E7D17E4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80199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C1BB-6C73-4932-8AA4-321EBF2D174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3B4B-4D34-4578-8E3B-E7D8E7D17E4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23799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C1BB-6C73-4932-8AA4-321EBF2D174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3B4B-4D34-4578-8E3B-E7D8E7D17E4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261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C1BB-6C73-4932-8AA4-321EBF2D174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3B4B-4D34-4578-8E3B-E7D8E7D17E4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1361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C1BB-6C73-4932-8AA4-321EBF2D174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3B4B-4D34-4578-8E3B-E7D8E7D17E4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8856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C1BB-6C73-4932-8AA4-321EBF2D174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3B4B-4D34-4578-8E3B-E7D8E7D17E4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6078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C1BB-6C73-4932-8AA4-321EBF2D174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3B4B-4D34-4578-8E3B-E7D8E7D17E4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272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C1BB-6C73-4932-8AA4-321EBF2D174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3B4B-4D34-4578-8E3B-E7D8E7D17E4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593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C1BB-6C73-4932-8AA4-321EBF2D174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3B4B-4D34-4578-8E3B-E7D8E7D17E4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8671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C1BB-6C73-4932-8AA4-321EBF2D174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3B4B-4D34-4578-8E3B-E7D8E7D17E4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1202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C1BB-6C73-4932-8AA4-321EBF2D174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3B4B-4D34-4578-8E3B-E7D8E7D17E4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212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22C1BB-6C73-4932-8AA4-321EBF2D174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D53B4B-4D34-4578-8E3B-E7D8E7D17E4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6345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Eleazar Uriel </a:t>
            </a:r>
            <a:r>
              <a:rPr lang="es-ES" dirty="0" err="1" smtClean="0"/>
              <a:t>mejia</a:t>
            </a:r>
            <a:r>
              <a:rPr lang="es-ES" dirty="0" smtClean="0"/>
              <a:t> fajardo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primero básico sección 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94297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Tiene 3 corazones además su sangre es azul porque tiene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80063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RIOS QUE PARECEN DE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se conoce las cascadas de sangre,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926433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11</TotalTime>
  <Words>51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Eleazar Uriel mejia fajardo</vt:lpstr>
      <vt:lpstr>LOS PULPOS</vt:lpstr>
      <vt:lpstr>RIOS QUE PARECEN DE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Eleazar Uriel mejia fajardo</dc:title>
  <dc:creator>GNet</dc:creator>
  <cp:lastModifiedBy>GNet</cp:lastModifiedBy>
  <cp:revision>3</cp:revision>
  <dcterms:created xsi:type="dcterms:W3CDTF">2025-10-09T15:04:16Z</dcterms:created>
  <dcterms:modified xsi:type="dcterms:W3CDTF">2025-10-09T15:16:04Z</dcterms:modified>
</cp:coreProperties>
</file>