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CA46-2728-46CA-9421-9A160267B33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8C6D-695F-490D-8446-200CD48CAE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7339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CA46-2728-46CA-9421-9A160267B33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8C6D-695F-490D-8446-200CD48CAE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678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CA46-2728-46CA-9421-9A160267B33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8C6D-695F-490D-8446-200CD48CAE04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4097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CA46-2728-46CA-9421-9A160267B33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8C6D-695F-490D-8446-200CD48CAE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6617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CA46-2728-46CA-9421-9A160267B33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8C6D-695F-490D-8446-200CD48CAE04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0591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CA46-2728-46CA-9421-9A160267B33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8C6D-695F-490D-8446-200CD48CAE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414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CA46-2728-46CA-9421-9A160267B33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8C6D-695F-490D-8446-200CD48CAE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0327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CA46-2728-46CA-9421-9A160267B33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8C6D-695F-490D-8446-200CD48CAE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9848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CA46-2728-46CA-9421-9A160267B33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8C6D-695F-490D-8446-200CD48CAE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3866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CA46-2728-46CA-9421-9A160267B33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8C6D-695F-490D-8446-200CD48CAE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989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CA46-2728-46CA-9421-9A160267B33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8C6D-695F-490D-8446-200CD48CAE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9463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CA46-2728-46CA-9421-9A160267B33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8C6D-695F-490D-8446-200CD48CAE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6298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CA46-2728-46CA-9421-9A160267B33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8C6D-695F-490D-8446-200CD48CAE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394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CA46-2728-46CA-9421-9A160267B33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8C6D-695F-490D-8446-200CD48CAE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503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CA46-2728-46CA-9421-9A160267B33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8C6D-695F-490D-8446-200CD48CAE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039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CA46-2728-46CA-9421-9A160267B33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8C6D-695F-490D-8446-200CD48CAE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5982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1CA46-2728-46CA-9421-9A160267B33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788C6D-695F-490D-8446-200CD48CAE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878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Eleazar Uriel </a:t>
            </a:r>
            <a:r>
              <a:rPr lang="es-ES" dirty="0" err="1" smtClean="0"/>
              <a:t>Mejia</a:t>
            </a:r>
            <a:r>
              <a:rPr lang="es-ES" dirty="0" smtClean="0"/>
              <a:t> Fajardo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A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8514032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No pueden mover los ojos, en su lugar pueden mover la cabeza hasta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064000" y="3472325"/>
            <a:ext cx="1397000" cy="12573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Triángulo isósceles 4"/>
          <p:cNvSpPr/>
          <p:nvPr/>
        </p:nvSpPr>
        <p:spPr>
          <a:xfrm>
            <a:off x="4311650" y="4729625"/>
            <a:ext cx="901700" cy="1219200"/>
          </a:xfrm>
          <a:prstGeom prst="triangl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apecio 5"/>
          <p:cNvSpPr/>
          <p:nvPr/>
        </p:nvSpPr>
        <p:spPr>
          <a:xfrm rot="18175999">
            <a:off x="5070476" y="4973536"/>
            <a:ext cx="533400" cy="731375"/>
          </a:xfrm>
          <a:prstGeom prst="trapezoid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Paralelogramo 6"/>
          <p:cNvSpPr/>
          <p:nvPr/>
        </p:nvSpPr>
        <p:spPr>
          <a:xfrm rot="6281466">
            <a:off x="3942751" y="4897530"/>
            <a:ext cx="642224" cy="604375"/>
          </a:xfrm>
          <a:prstGeom prst="parallelogram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 rot="1941754">
            <a:off x="4682997" y="2938529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Corazón 8"/>
          <p:cNvSpPr/>
          <p:nvPr/>
        </p:nvSpPr>
        <p:spPr>
          <a:xfrm>
            <a:off x="2832100" y="3898900"/>
            <a:ext cx="698500" cy="622300"/>
          </a:xfrm>
          <a:prstGeom prst="hear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3987244" y="3496362"/>
            <a:ext cx="1397000" cy="12573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Triángulo isósceles 10"/>
          <p:cNvSpPr/>
          <p:nvPr/>
        </p:nvSpPr>
        <p:spPr>
          <a:xfrm>
            <a:off x="4311650" y="4807960"/>
            <a:ext cx="901700" cy="1219200"/>
          </a:xfrm>
          <a:prstGeom prst="triangl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Trapecio 11"/>
          <p:cNvSpPr/>
          <p:nvPr/>
        </p:nvSpPr>
        <p:spPr>
          <a:xfrm rot="18175999">
            <a:off x="5070476" y="5051871"/>
            <a:ext cx="533400" cy="731375"/>
          </a:xfrm>
          <a:prstGeom prst="trapezoid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Triángulo isósceles 12"/>
          <p:cNvSpPr/>
          <p:nvPr/>
        </p:nvSpPr>
        <p:spPr>
          <a:xfrm rot="1941754">
            <a:off x="4682997" y="3016864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Elipse 13"/>
          <p:cNvSpPr/>
          <p:nvPr/>
        </p:nvSpPr>
        <p:spPr>
          <a:xfrm>
            <a:off x="3987244" y="3574697"/>
            <a:ext cx="1397000" cy="12573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79586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Eleazar Uriel Mejia Fajardo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Eleazar Uriel Mejia Fajardo</dc:title>
  <dc:creator>GNet</dc:creator>
  <cp:lastModifiedBy>GNet</cp:lastModifiedBy>
  <cp:revision>3</cp:revision>
  <dcterms:created xsi:type="dcterms:W3CDTF">2025-10-16T14:58:55Z</dcterms:created>
  <dcterms:modified xsi:type="dcterms:W3CDTF">2025-10-16T15:17:30Z</dcterms:modified>
</cp:coreProperties>
</file>