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32322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0212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6984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0521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6852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1455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4152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221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4866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1930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2836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0178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7378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5436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2512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1520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720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5B4A60C-112E-454D-BDD9-19999F1B745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00F8C81-CF57-4169-A371-77D6520BE8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09363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Eleazar Uriel </a:t>
            </a:r>
            <a:r>
              <a:rPr lang="es-ES" dirty="0" err="1" smtClean="0"/>
              <a:t>Mejia</a:t>
            </a:r>
            <a:r>
              <a:rPr lang="es-ES" dirty="0" smtClean="0"/>
              <a:t> Fajardo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básico sección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52207870"/>
      </p:ext>
    </p:extLst>
  </p:cSld>
  <p:clrMapOvr>
    <a:masterClrMapping/>
  </p:clrMapOvr>
  <p:transition spd="slow" advClick="0" advTm="500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porque tarda mas tiempo en girar sobre si mismo que dar una vuelta al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082131" y="4457700"/>
            <a:ext cx="5668169" cy="210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41581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32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Eleazar Uriel Mejia Fajardo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Eleazar Uriel Mejia Fajardo</dc:title>
  <dc:creator>GNet</dc:creator>
  <cp:lastModifiedBy>GNet</cp:lastModifiedBy>
  <cp:revision>3</cp:revision>
  <dcterms:created xsi:type="dcterms:W3CDTF">2025-10-23T14:58:38Z</dcterms:created>
  <dcterms:modified xsi:type="dcterms:W3CDTF">2025-10-23T15:15:04Z</dcterms:modified>
</cp:coreProperties>
</file>