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050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882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424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816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668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070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786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969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9018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189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828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29A01-FE8D-4D73-B477-A14786BE793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90DCD-B969-41C5-A3E6-7141FD1EF5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346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ELEAZAR URIEL MEJIA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300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Hola, que tal, mi nombre es Uriel pero me pueden decir </a:t>
            </a:r>
            <a:r>
              <a:rPr lang="es-ES" dirty="0" err="1"/>
              <a:t>U</a:t>
            </a:r>
            <a:r>
              <a:rPr lang="es-ES" dirty="0" err="1" smtClean="0"/>
              <a:t>ribel</a:t>
            </a:r>
            <a:r>
              <a:rPr lang="es-ES" dirty="0" smtClean="0"/>
              <a:t>, no es mi primer nombre, es mas como un apodo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80862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432300" y="2836466"/>
            <a:ext cx="2501900" cy="2329656"/>
            <a:chOff x="4432300" y="2836466"/>
            <a:chExt cx="2501900" cy="2329656"/>
          </a:xfrm>
        </p:grpSpPr>
        <p:sp>
          <p:nvSpPr>
            <p:cNvPr id="4" name="Elipse 3"/>
            <p:cNvSpPr/>
            <p:nvPr/>
          </p:nvSpPr>
          <p:spPr>
            <a:xfrm>
              <a:off x="4432300" y="2836466"/>
              <a:ext cx="2501900" cy="23296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5208587" y="3359944"/>
              <a:ext cx="949325" cy="1079500"/>
            </a:xfrm>
            <a:prstGeom prst="star5">
              <a:avLst>
                <a:gd name="adj" fmla="val 22290"/>
                <a:gd name="hf" fmla="val 105146"/>
                <a:gd name="vf" fmla="val 11055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60131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ELEAZAR URIEL MEJIA FAJARDO</vt:lpstr>
      <vt:lpstr>Hola, que tal, mi nombre es Uriel pero me pueden decir Uribel, no es mi primer nombre, es mas como un apodo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ELEAZAR URIEL MEJIA FAJARDO</dc:title>
  <dc:creator>GNet</dc:creator>
  <cp:lastModifiedBy>GNet</cp:lastModifiedBy>
  <cp:revision>2</cp:revision>
  <dcterms:created xsi:type="dcterms:W3CDTF">2025-10-30T15:09:01Z</dcterms:created>
  <dcterms:modified xsi:type="dcterms:W3CDTF">2025-10-30T15:15:41Z</dcterms:modified>
</cp:coreProperties>
</file>