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047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59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425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83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70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195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822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452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688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743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70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00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359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7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85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848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02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E8ED87-B088-4796-A71C-49A7B0B83F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C63CA7-F1B2-47EE-B5F0-9D9A2331813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Bryan </a:t>
            </a:r>
            <a:r>
              <a:rPr lang="es-ES" dirty="0" err="1" smtClean="0"/>
              <a:t>josue</a:t>
            </a:r>
            <a:r>
              <a:rPr lang="es-ES" dirty="0" smtClean="0"/>
              <a:t> Ortiz </a:t>
            </a:r>
            <a:r>
              <a:rPr lang="es-ES" dirty="0" err="1" smtClean="0"/>
              <a:t>godinez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25444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Tienes 3 corazones además su sangre es azul por que tienen cobre en </a:t>
            </a:r>
          </a:p>
          <a:p>
            <a:r>
              <a:rPr lang="es-ES" dirty="0" smtClean="0"/>
              <a:t>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93485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antardida</a:t>
            </a:r>
            <a:r>
              <a:rPr lang="es-ES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58629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Bryan josue Ortiz godinez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 josue Ortiz godinez</dc:title>
  <dc:creator>GNet</dc:creator>
  <cp:lastModifiedBy>GNet</cp:lastModifiedBy>
  <cp:revision>3</cp:revision>
  <dcterms:created xsi:type="dcterms:W3CDTF">2025-10-09T18:06:55Z</dcterms:created>
  <dcterms:modified xsi:type="dcterms:W3CDTF">2025-10-09T18:21:19Z</dcterms:modified>
</cp:coreProperties>
</file>