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5769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96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6124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7308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8428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7913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6794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625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84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629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162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37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097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525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838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2129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8A10E-582C-45FC-BD72-97DE17F3CFE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0E4D06-4470-43D3-A422-EEEE0F7745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4050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Bryan </a:t>
            </a:r>
            <a:r>
              <a:rPr lang="es-ES" dirty="0" err="1" smtClean="0"/>
              <a:t>josue</a:t>
            </a:r>
            <a:r>
              <a:rPr lang="es-ES" dirty="0" smtClean="0"/>
              <a:t> Ortiz </a:t>
            </a:r>
            <a:r>
              <a:rPr lang="es-ES" dirty="0" err="1" smtClean="0"/>
              <a:t>godinez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824175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8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ojos, en su lugar pueden mover la cabeza hasta </a:t>
            </a:r>
          </a:p>
          <a:p>
            <a:r>
              <a:rPr lang="es-ES" dirty="0" smtClean="0"/>
              <a:t>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528508" y="3404795"/>
            <a:ext cx="1032734" cy="10219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512371" y="4378362"/>
            <a:ext cx="1048871" cy="13339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754419" y="3668357"/>
            <a:ext cx="182880" cy="247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082783" y="3668357"/>
            <a:ext cx="204396" cy="247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mbinar 9"/>
          <p:cNvSpPr/>
          <p:nvPr/>
        </p:nvSpPr>
        <p:spPr>
          <a:xfrm flipV="1">
            <a:off x="2355924" y="6041360"/>
            <a:ext cx="45719" cy="45719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mbinar 10"/>
          <p:cNvSpPr/>
          <p:nvPr/>
        </p:nvSpPr>
        <p:spPr>
          <a:xfrm rot="5137854">
            <a:off x="3716768" y="3945241"/>
            <a:ext cx="258184" cy="311468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21096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24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Bryan josue Ortiz godinez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Bryan josue Ortiz godinez</dc:title>
  <dc:creator>GNet</dc:creator>
  <cp:lastModifiedBy>GNet</cp:lastModifiedBy>
  <cp:revision>3</cp:revision>
  <dcterms:created xsi:type="dcterms:W3CDTF">2025-10-16T18:10:26Z</dcterms:created>
  <dcterms:modified xsi:type="dcterms:W3CDTF">2025-10-16T18:26:42Z</dcterms:modified>
</cp:coreProperties>
</file>