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15" autoAdjust="0"/>
    <p:restoredTop sz="94660"/>
  </p:normalViewPr>
  <p:slideViewPr>
    <p:cSldViewPr snapToGrid="0">
      <p:cViewPr>
        <p:scale>
          <a:sx n="90" d="100"/>
          <a:sy n="90" d="100"/>
        </p:scale>
        <p:origin x="78" y="1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7FBB03D2-63EB-4AA8-88AA-BFA9C3187A90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2AFFE564-4EE7-4D2D-8C57-36A15CEF8E6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8441759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B03D2-63EB-4AA8-88AA-BFA9C3187A90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FFE564-4EE7-4D2D-8C57-36A15CEF8E6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871741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B03D2-63EB-4AA8-88AA-BFA9C3187A90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FFE564-4EE7-4D2D-8C57-36A15CEF8E6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953326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B03D2-63EB-4AA8-88AA-BFA9C3187A90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FFE564-4EE7-4D2D-8C57-36A15CEF8E6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987061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B03D2-63EB-4AA8-88AA-BFA9C3187A90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FFE564-4EE7-4D2D-8C57-36A15CEF8E6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5266824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B03D2-63EB-4AA8-88AA-BFA9C3187A90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FFE564-4EE7-4D2D-8C57-36A15CEF8E6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4077098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B03D2-63EB-4AA8-88AA-BFA9C3187A90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FFE564-4EE7-4D2D-8C57-36A15CEF8E6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0365577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B03D2-63EB-4AA8-88AA-BFA9C3187A90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FFE564-4EE7-4D2D-8C57-36A15CEF8E60}" type="slidenum">
              <a:rPr lang="es-GT" smtClean="0"/>
              <a:t>‹Nº›</a:t>
            </a:fld>
            <a:endParaRPr lang="es-GT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712313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B03D2-63EB-4AA8-88AA-BFA9C3187A90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FFE564-4EE7-4D2D-8C57-36A15CEF8E6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836455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B03D2-63EB-4AA8-88AA-BFA9C3187A90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FFE564-4EE7-4D2D-8C57-36A15CEF8E6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6198609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B03D2-63EB-4AA8-88AA-BFA9C3187A90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FFE564-4EE7-4D2D-8C57-36A15CEF8E6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34857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B03D2-63EB-4AA8-88AA-BFA9C3187A90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FFE564-4EE7-4D2D-8C57-36A15CEF8E6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755261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B03D2-63EB-4AA8-88AA-BFA9C3187A90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FFE564-4EE7-4D2D-8C57-36A15CEF8E6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651680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B03D2-63EB-4AA8-88AA-BFA9C3187A90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FFE564-4EE7-4D2D-8C57-36A15CEF8E6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057548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B03D2-63EB-4AA8-88AA-BFA9C3187A90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FFE564-4EE7-4D2D-8C57-36A15CEF8E6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352270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B03D2-63EB-4AA8-88AA-BFA9C3187A90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FFE564-4EE7-4D2D-8C57-36A15CEF8E6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916245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B03D2-63EB-4AA8-88AA-BFA9C3187A90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FFE564-4EE7-4D2D-8C57-36A15CEF8E6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311405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7FBB03D2-63EB-4AA8-88AA-BFA9C3187A90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2AFFE564-4EE7-4D2D-8C57-36A15CEF8E6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86860898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Bryan </a:t>
            </a:r>
            <a:r>
              <a:rPr lang="es-ES" dirty="0" err="1" smtClean="0"/>
              <a:t>josue</a:t>
            </a:r>
            <a:r>
              <a:rPr lang="es-ES" dirty="0" smtClean="0"/>
              <a:t> Ortiz </a:t>
            </a:r>
            <a:r>
              <a:rPr lang="es-ES" dirty="0" err="1" smtClean="0"/>
              <a:t>godinez</a:t>
            </a:r>
            <a:r>
              <a:rPr lang="es-ES" dirty="0" smtClean="0"/>
              <a:t> 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Primero </a:t>
            </a:r>
          </a:p>
          <a:p>
            <a:r>
              <a:rPr lang="es-ES" dirty="0" err="1" smtClean="0"/>
              <a:t>Seccion</a:t>
            </a:r>
            <a:r>
              <a:rPr lang="es-ES" dirty="0" smtClean="0"/>
              <a:t> B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401783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Venus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Un </a:t>
            </a:r>
            <a:r>
              <a:rPr lang="es-ES" dirty="0" err="1" smtClean="0"/>
              <a:t>dia</a:t>
            </a:r>
            <a:r>
              <a:rPr lang="es-ES" dirty="0" smtClean="0"/>
              <a:t> dura mas que un año en venus porque tarda mas en girar sobre si mismo que en dar una vuelta al sol </a:t>
            </a:r>
            <a:endParaRPr lang="es-GT" dirty="0"/>
          </a:p>
        </p:txBody>
      </p:sp>
      <p:sp>
        <p:nvSpPr>
          <p:cNvPr id="4" name="Elipse 3"/>
          <p:cNvSpPr/>
          <p:nvPr/>
        </p:nvSpPr>
        <p:spPr>
          <a:xfrm>
            <a:off x="4231759" y="4710223"/>
            <a:ext cx="1775636" cy="123337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80173002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69 0 0.125 0.056 0.125 0.125 C 0.125 0.194 0.069 0.25 0 0.25 C -0.069 0.25 -0.125 0.194 -0.125 0.125 C -0.125 0.056 -0.069 0 0 0 Z" pathEditMode="relative" ptsTypes="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La tierra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No es perfecta mente redonda es n poco mas ancha por el ecuador </a:t>
            </a:r>
          </a:p>
          <a:p>
            <a:pPr marL="0" indent="0">
              <a:buNone/>
            </a:pPr>
            <a:r>
              <a:rPr lang="es-ES" dirty="0" smtClean="0"/>
              <a:t>Y mas aplastada en los polos 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5913475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5000"/>
    </mc:Choice>
    <mc:Fallback>
      <p:transition spd="slow" advClick="0" advTm="5000"/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Celestial</Template>
  <TotalTime>16</TotalTime>
  <Words>53</Words>
  <Application>Microsoft Office PowerPoint</Application>
  <PresentationFormat>Panorámica</PresentationFormat>
  <Paragraphs>8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Celestial</vt:lpstr>
      <vt:lpstr>Bryan josue Ortiz godinez </vt:lpstr>
      <vt:lpstr>Venus </vt:lpstr>
      <vt:lpstr>La tierra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Bryan josue Ortiz godinez</dc:title>
  <dc:creator>GNet</dc:creator>
  <cp:lastModifiedBy>GNet</cp:lastModifiedBy>
  <cp:revision>3</cp:revision>
  <dcterms:created xsi:type="dcterms:W3CDTF">2025-10-23T14:24:09Z</dcterms:created>
  <dcterms:modified xsi:type="dcterms:W3CDTF">2025-10-23T14:40:39Z</dcterms:modified>
</cp:coreProperties>
</file>