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6014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96724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700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4152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1238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5046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30932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88089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3669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4936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97228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7198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680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4794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23626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3720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5749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591A57-259A-46C9-ACB5-EB05C7DB6CFC}" type="datetimeFigureOut">
              <a:rPr lang="es-GT" smtClean="0"/>
              <a:t>9/10/2025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EB9D41F-D277-481B-B3DC-B13592E7A123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66405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GT" dirty="0" smtClean="0"/>
              <a:t>MELODY DANIELA OSORIO COJOC</a:t>
            </a:r>
            <a:endParaRPr lang="es-G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GT" dirty="0" smtClean="0"/>
              <a:t>Primero básico sección B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1445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Los pulpos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Tiene tres corazones a demás su sangre es azul porque tiene cobre en lugar de hierro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5458938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err="1" smtClean="0"/>
              <a:t>Rios</a:t>
            </a:r>
            <a:r>
              <a:rPr lang="es-GT" dirty="0" smtClean="0"/>
              <a:t> que parecen sangre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GT" dirty="0" smtClean="0"/>
              <a:t>En la </a:t>
            </a:r>
            <a:r>
              <a:rPr lang="es-GT" dirty="0" err="1" smtClean="0"/>
              <a:t>antartida</a:t>
            </a:r>
            <a:r>
              <a:rPr lang="es-GT" dirty="0" smtClean="0"/>
              <a:t> se encuentran las cascadas de sangre, pero en realidad son rojas por el hierro en el agua 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0546522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Evento principal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Evento principal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vento principa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14</TotalTime>
  <Words>51</Words>
  <Application>Microsoft Office PowerPoint</Application>
  <PresentationFormat>Panorámica</PresentationFormat>
  <Paragraphs>6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6" baseType="lpstr">
      <vt:lpstr>Arial</vt:lpstr>
      <vt:lpstr>Impact</vt:lpstr>
      <vt:lpstr>Evento principal</vt:lpstr>
      <vt:lpstr>MELODY DANIELA OSORIO COJOC</vt:lpstr>
      <vt:lpstr>Los pulpos </vt:lpstr>
      <vt:lpstr>Rios que parecen sangre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MELODY DANIELA OSORIO COJOC</dc:title>
  <dc:creator>GNet</dc:creator>
  <cp:lastModifiedBy>GNet</cp:lastModifiedBy>
  <cp:revision>3</cp:revision>
  <dcterms:created xsi:type="dcterms:W3CDTF">2025-10-09T18:06:54Z</dcterms:created>
  <dcterms:modified xsi:type="dcterms:W3CDTF">2025-10-09T18:21:28Z</dcterms:modified>
</cp:coreProperties>
</file>