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7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939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5071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9113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8973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4417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9896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74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080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44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548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42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05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024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081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50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732A-D282-4E62-A1ED-151643A05AE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5D01F2-DD8C-484F-BC79-C4A8D6E52A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785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Melody</a:t>
            </a:r>
            <a:r>
              <a:rPr lang="es-GT" dirty="0" smtClean="0"/>
              <a:t> Daniela Osorio </a:t>
            </a:r>
            <a:r>
              <a:rPr lang="es-GT" dirty="0" err="1" smtClean="0"/>
              <a:t>cojoc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743272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los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03500" y="2885412"/>
            <a:ext cx="2540000" cy="158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2946400" y="4495800"/>
            <a:ext cx="1727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2834217" y="2505668"/>
            <a:ext cx="939800" cy="80076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099368" y="2505668"/>
            <a:ext cx="876300" cy="736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2946400" y="3438785"/>
            <a:ext cx="546100" cy="59246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onector 12"/>
          <p:cNvSpPr/>
          <p:nvPr/>
        </p:nvSpPr>
        <p:spPr>
          <a:xfrm>
            <a:off x="4102100" y="3421672"/>
            <a:ext cx="571500" cy="51497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5694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Melody Daniela Osorio cojoc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Melody Daniela Osorio cojoc</dc:title>
  <dc:creator>GNet</dc:creator>
  <cp:lastModifiedBy>GNet</cp:lastModifiedBy>
  <cp:revision>3</cp:revision>
  <dcterms:created xsi:type="dcterms:W3CDTF">2025-10-16T18:10:37Z</dcterms:created>
  <dcterms:modified xsi:type="dcterms:W3CDTF">2025-10-16T18:26:42Z</dcterms:modified>
</cp:coreProperties>
</file>