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1770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784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3928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211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8981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500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7923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659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034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461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3209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06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501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13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412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285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557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02ED37-35F5-41AD-A44E-F9E644E4F0A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5A75490-4553-4FE2-BFEC-3B0D7174E80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8640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Melody</a:t>
            </a:r>
            <a:r>
              <a:rPr lang="es-GT" dirty="0" smtClean="0"/>
              <a:t> Daniela Osorio </a:t>
            </a:r>
            <a:r>
              <a:rPr lang="es-GT" dirty="0" err="1" smtClean="0"/>
              <a:t>Cojoc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6588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en venus porque tarda mas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16400" y="4699000"/>
            <a:ext cx="2400300" cy="1739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49932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un poco mas ancha por el ecuador y mas aplastada en los polos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3568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Melody Daniela Osorio Cojoc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Melody Daniela Osorio Cojoc</dc:title>
  <dc:creator>GNet</dc:creator>
  <cp:lastModifiedBy>GNet</cp:lastModifiedBy>
  <cp:revision>3</cp:revision>
  <dcterms:created xsi:type="dcterms:W3CDTF">2025-10-23T14:24:16Z</dcterms:created>
  <dcterms:modified xsi:type="dcterms:W3CDTF">2025-10-23T14:40:24Z</dcterms:modified>
</cp:coreProperties>
</file>