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0779E-C81E-429C-B0EB-427E6AC2B06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503D-D93E-4C3D-BA9F-26EF40C864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42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0779E-C81E-429C-B0EB-427E6AC2B06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503D-D93E-4C3D-BA9F-26EF40C864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0436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0779E-C81E-429C-B0EB-427E6AC2B06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503D-D93E-4C3D-BA9F-26EF40C864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4304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0779E-C81E-429C-B0EB-427E6AC2B06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503D-D93E-4C3D-BA9F-26EF40C864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52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0779E-C81E-429C-B0EB-427E6AC2B06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503D-D93E-4C3D-BA9F-26EF40C864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2422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0779E-C81E-429C-B0EB-427E6AC2B06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503D-D93E-4C3D-BA9F-26EF40C864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5444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0779E-C81E-429C-B0EB-427E6AC2B06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503D-D93E-4C3D-BA9F-26EF40C864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2910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0779E-C81E-429C-B0EB-427E6AC2B06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503D-D93E-4C3D-BA9F-26EF40C864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9948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0779E-C81E-429C-B0EB-427E6AC2B06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503D-D93E-4C3D-BA9F-26EF40C864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985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0779E-C81E-429C-B0EB-427E6AC2B06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503D-D93E-4C3D-BA9F-26EF40C864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291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0779E-C81E-429C-B0EB-427E6AC2B06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503D-D93E-4C3D-BA9F-26EF40C864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045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0779E-C81E-429C-B0EB-427E6AC2B06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4503D-D93E-4C3D-BA9F-26EF40C864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3983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Melody</a:t>
            </a:r>
            <a:r>
              <a:rPr lang="es-GT" dirty="0" smtClean="0"/>
              <a:t> Daniela Osorio </a:t>
            </a:r>
            <a:r>
              <a:rPr lang="es-GT" dirty="0" err="1" smtClean="0"/>
              <a:t>Cojoc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básico sección B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8493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Hola mi nombre es </a:t>
            </a:r>
            <a:r>
              <a:rPr lang="es-GT" dirty="0" err="1"/>
              <a:t>M</a:t>
            </a:r>
            <a:r>
              <a:rPr lang="es-GT" dirty="0" err="1" smtClean="0"/>
              <a:t>elody</a:t>
            </a:r>
            <a:r>
              <a:rPr lang="es-GT" dirty="0" smtClean="0"/>
              <a:t> Daniela Osorio </a:t>
            </a:r>
            <a:r>
              <a:rPr lang="es-GT" dirty="0" err="1" smtClean="0"/>
              <a:t>cojoc</a:t>
            </a:r>
            <a:r>
              <a:rPr lang="es-GT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30394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Elipse 5"/>
          <p:cNvSpPr/>
          <p:nvPr/>
        </p:nvSpPr>
        <p:spPr>
          <a:xfrm>
            <a:off x="4203700" y="2299494"/>
            <a:ext cx="3479800" cy="340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495800" y="2836466"/>
            <a:ext cx="2895600" cy="232965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0794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Melody Daniela Osorio Cojoc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Melody Daniela Osorio Cojoc</dc:title>
  <dc:creator>GNet</dc:creator>
  <cp:lastModifiedBy>GNet</cp:lastModifiedBy>
  <cp:revision>2</cp:revision>
  <dcterms:created xsi:type="dcterms:W3CDTF">2025-10-30T18:14:25Z</dcterms:created>
  <dcterms:modified xsi:type="dcterms:W3CDTF">2025-10-30T18:19:08Z</dcterms:modified>
</cp:coreProperties>
</file>