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7D64470-55EA-49C6-B3C3-07A514C7C83B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285F94B-5D20-42B8-AA7A-2067FA02DA92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49972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64470-55EA-49C6-B3C3-07A514C7C83B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F94B-5D20-42B8-AA7A-2067FA02DA9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89552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64470-55EA-49C6-B3C3-07A514C7C83B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F94B-5D20-42B8-AA7A-2067FA02DA9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94723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64470-55EA-49C6-B3C3-07A514C7C83B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F94B-5D20-42B8-AA7A-2067FA02DA92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3621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64470-55EA-49C6-B3C3-07A514C7C83B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F94B-5D20-42B8-AA7A-2067FA02DA9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48976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64470-55EA-49C6-B3C3-07A514C7C83B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F94B-5D20-42B8-AA7A-2067FA02DA9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71753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64470-55EA-49C6-B3C3-07A514C7C83B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F94B-5D20-42B8-AA7A-2067FA02DA9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15080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64470-55EA-49C6-B3C3-07A514C7C83B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F94B-5D20-42B8-AA7A-2067FA02DA9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94690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64470-55EA-49C6-B3C3-07A514C7C83B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F94B-5D20-42B8-AA7A-2067FA02DA9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02731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64470-55EA-49C6-B3C3-07A514C7C83B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F94B-5D20-42B8-AA7A-2067FA02DA9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35247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64470-55EA-49C6-B3C3-07A514C7C83B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F94B-5D20-42B8-AA7A-2067FA02DA9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73947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64470-55EA-49C6-B3C3-07A514C7C83B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F94B-5D20-42B8-AA7A-2067FA02DA9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60756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64470-55EA-49C6-B3C3-07A514C7C83B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F94B-5D20-42B8-AA7A-2067FA02DA9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11712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64470-55EA-49C6-B3C3-07A514C7C83B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F94B-5D20-42B8-AA7A-2067FA02DA9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15759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64470-55EA-49C6-B3C3-07A514C7C83B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F94B-5D20-42B8-AA7A-2067FA02DA9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26531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64470-55EA-49C6-B3C3-07A514C7C83B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F94B-5D20-42B8-AA7A-2067FA02DA9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24647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64470-55EA-49C6-B3C3-07A514C7C83B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F94B-5D20-42B8-AA7A-2067FA02DA9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38343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7D64470-55EA-49C6-B3C3-07A514C7C83B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285F94B-5D20-42B8-AA7A-2067FA02DA9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76815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ROSMIN JOSUE PICHILLA HERNANDEZ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PRIMERO B</a:t>
            </a:r>
            <a:r>
              <a:rPr lang="es-GT" dirty="0" smtClean="0"/>
              <a:t>ASICO</a:t>
            </a:r>
          </a:p>
          <a:p>
            <a:r>
              <a:rPr lang="es-ES" dirty="0" smtClean="0"/>
              <a:t>SECCION B</a:t>
            </a:r>
          </a:p>
        </p:txBody>
      </p:sp>
    </p:spTree>
    <p:extLst>
      <p:ext uri="{BB962C8B-B14F-4D97-AF65-F5344CB8AC3E}">
        <p14:creationId xmlns:p14="http://schemas.microsoft.com/office/powerpoint/2010/main" val="4955054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32668" y="1176867"/>
            <a:ext cx="10396882" cy="1151965"/>
          </a:xfrm>
        </p:spPr>
        <p:txBody>
          <a:bodyPr/>
          <a:lstStyle/>
          <a:p>
            <a:r>
              <a:rPr lang="es-ES" dirty="0" smtClean="0"/>
              <a:t>LA PULPOS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TIENEN 3 CORAZONES A DEMAS SU SANGRE ES AZUL POR</a:t>
            </a:r>
            <a:r>
              <a:rPr lang="es-ES" dirty="0"/>
              <a:t>O</a:t>
            </a:r>
            <a:r>
              <a:rPr lang="es-ES" dirty="0" smtClean="0"/>
              <a:t>QUE TIENEN COBRE EN LUGAR DE HIERRO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2933913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RIOS QUE PARESEN SANGRE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EN LA ANTARTIDA SE ENCUENTRAN LAS CASCADAS DE SANGRE, PERO EN REALIDADSON ROJAS POR EL HIERRO EN EL AGUA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9053939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14</TotalTime>
  <Words>51</Words>
  <Application>Microsoft Office PowerPoint</Application>
  <PresentationFormat>Panorámica</PresentationFormat>
  <Paragraphs>7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Impact</vt:lpstr>
      <vt:lpstr>Evento principal</vt:lpstr>
      <vt:lpstr>ROSMIN JOSUE PICHILLA HERNANDEZ</vt:lpstr>
      <vt:lpstr>LA PULPOS</vt:lpstr>
      <vt:lpstr>RIOS QUE PARESEN SANGRE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ROSMIN JOSUE PICHILLA HERNANDEZ</dc:title>
  <dc:creator>GNet</dc:creator>
  <cp:lastModifiedBy>GNet</cp:lastModifiedBy>
  <cp:revision>3</cp:revision>
  <dcterms:created xsi:type="dcterms:W3CDTF">2025-10-09T18:06:57Z</dcterms:created>
  <dcterms:modified xsi:type="dcterms:W3CDTF">2025-10-09T18:21:23Z</dcterms:modified>
</cp:coreProperties>
</file>