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574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5972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771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2356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046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1850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8536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5549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0029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3305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7817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8435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3945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821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4648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264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AE983-52FA-4535-A475-193CFEAC75E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8A41E0-7C69-4BB7-9B1E-84F1C1E8AD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891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ROSMIN JOSUE PICHILLA HERNANDEZ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</a:t>
            </a:r>
          </a:p>
          <a:p>
            <a:r>
              <a:rPr lang="es-ES" dirty="0" smtClean="0"/>
              <a:t>SCCION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027866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199" y="1830390"/>
            <a:ext cx="8596668" cy="3880773"/>
          </a:xfrm>
        </p:spPr>
        <p:txBody>
          <a:bodyPr/>
          <a:lstStyle/>
          <a:p>
            <a:r>
              <a:rPr lang="es-ES" dirty="0" smtClean="0"/>
              <a:t>NO PUEDEN MOVER LOS OJOS,EN SU LUGAR PUEDEN MOVER LA CABEZA HASTA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623733" y="3428999"/>
            <a:ext cx="1828800" cy="18965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4470400" y="4165600"/>
            <a:ext cx="474133" cy="423333"/>
          </a:xfrm>
          <a:prstGeom prst="triangl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4975668" y="3869267"/>
            <a:ext cx="214399" cy="2963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4258733" y="3869267"/>
            <a:ext cx="279400" cy="2963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Franja diagonal 14"/>
          <p:cNvSpPr/>
          <p:nvPr/>
        </p:nvSpPr>
        <p:spPr>
          <a:xfrm>
            <a:off x="5291667" y="4267200"/>
            <a:ext cx="237066" cy="516467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6" name="Franja diagonal 15"/>
          <p:cNvSpPr/>
          <p:nvPr/>
        </p:nvSpPr>
        <p:spPr>
          <a:xfrm>
            <a:off x="3395133" y="4267200"/>
            <a:ext cx="338667" cy="728133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8" name="Elipse 17"/>
          <p:cNvSpPr/>
          <p:nvPr/>
        </p:nvSpPr>
        <p:spPr>
          <a:xfrm>
            <a:off x="3776133" y="4885266"/>
            <a:ext cx="1143000" cy="10922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99431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  <p:bldP spid="11" grpId="0" animBg="1"/>
      <p:bldP spid="15" grpId="0" animBg="1"/>
      <p:bldP spid="16" grpId="0" animBg="1"/>
      <p:bldP spid="18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16</TotalTime>
  <Words>23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ROSMIN JOSUE PICHILLA HERNANDEZ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ROSMIN JOSUE PICHILLA HERNANDEZ</dc:title>
  <dc:creator>GNet</dc:creator>
  <cp:lastModifiedBy>GNet</cp:lastModifiedBy>
  <cp:revision>3</cp:revision>
  <dcterms:created xsi:type="dcterms:W3CDTF">2025-10-16T18:10:14Z</dcterms:created>
  <dcterms:modified xsi:type="dcterms:W3CDTF">2025-10-16T18:26:44Z</dcterms:modified>
</cp:coreProperties>
</file>